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8" r:id="rId4"/>
    <p:sldId id="285" r:id="rId5"/>
    <p:sldId id="290" r:id="rId6"/>
    <p:sldId id="291" r:id="rId7"/>
    <p:sldId id="292" r:id="rId8"/>
    <p:sldId id="286" r:id="rId9"/>
    <p:sldId id="293" r:id="rId10"/>
    <p:sldId id="289" r:id="rId11"/>
    <p:sldId id="294" r:id="rId12"/>
    <p:sldId id="282" r:id="rId13"/>
    <p:sldId id="295" r:id="rId14"/>
    <p:sldId id="297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7BD7"/>
    <a:srgbClr val="D1B2E8"/>
    <a:srgbClr val="C39B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10" autoAdjust="0"/>
  </p:normalViewPr>
  <p:slideViewPr>
    <p:cSldViewPr>
      <p:cViewPr varScale="1">
        <p:scale>
          <a:sx n="68" d="100"/>
          <a:sy n="68" d="100"/>
        </p:scale>
        <p:origin x="-15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18.11.2021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D1B2E8"/>
          </a:solidFill>
          <a:ln w="38100" cap="rnd">
            <a:solidFill>
              <a:srgbClr val="B07B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b7.ru/system/images/image_links/589322/fa4aaa1fc1372fc444177684016ab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70465"/>
            <a:ext cx="6840760" cy="44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ufa-news.net/img/20160422/ff50b31cc59cf26fe2b981ddf2cc1c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023368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548680"/>
            <a:ext cx="4572000" cy="7730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44.03.01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«Педагогическое образование»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40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37444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Доступная образовательная среда Библиотечный фонд имеет печатные издания и их электронные варианты, аудиокниги, в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аудиоучебники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электронно-библиотечный ресурс - «Университетская библиотека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набор QR-кодов для быстрого доступа к учебникам, оборудование для совмещения с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тифлотехникой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центральный читальный зал оборудован автоматизированными рабочими местами для инвалидов с нарушениями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опорнодвигательного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аппарата, зрения, слуха с современными компьютерами и специальными программами.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88" t="5969" r="28337" b="-5969"/>
          <a:stretch/>
        </p:blipFill>
        <p:spPr>
          <a:xfrm>
            <a:off x="5209728" y="548680"/>
            <a:ext cx="3600400" cy="51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32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2323" y="965859"/>
            <a:ext cx="4036746" cy="96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рофиль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образование»</a:t>
            </a:r>
            <a:endParaRPr lang="ru-RU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2.userapi.com/impg/aEwUXKuPr1ZfbC20oVr1y_00UxHiszUOFj9nzQ/MIY0V47DqkA.jpg?size=472x604&amp;quality=96&amp;sign=aaed5a69541aa3818f0177c12d70698b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5" t="14449" r="9061" b="17636"/>
          <a:stretch/>
        </p:blipFill>
        <p:spPr bwMode="auto">
          <a:xfrm>
            <a:off x="1331640" y="239513"/>
            <a:ext cx="3312368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1" t="22700" r="14209" b="15350"/>
          <a:stretch/>
        </p:blipFill>
        <p:spPr>
          <a:xfrm>
            <a:off x="4355976" y="2708920"/>
            <a:ext cx="451309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71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286526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11111"/>
                </a:solidFill>
                <a:latin typeface="Montserrat"/>
              </a:rPr>
              <a:t>У знаменитых писателей, философов, учёных, политиков были наставники, передавшие ученикам важные или бесполезные — случается и такое — знания. Цитаты про учителей дают представление о трудностях профессии, образе идеального воспитателя, ошибках образования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.</a:t>
            </a:r>
            <a:endParaRPr lang="ru-RU" dirty="0">
              <a:solidFill>
                <a:srgbClr val="111111"/>
              </a:solidFill>
              <a:latin typeface="Montserrat"/>
            </a:endParaRPr>
          </a:p>
        </p:txBody>
      </p:sp>
      <p:pic>
        <p:nvPicPr>
          <p:cNvPr id="3" name="Picture 4" descr="https://bspu.ru/files/29372/thum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6526"/>
            <a:ext cx="2908548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bspu.ru/files/26817/thu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28803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50083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111111"/>
                </a:solidFill>
                <a:latin typeface="Montserrat"/>
              </a:rPr>
              <a:t>Фразы великих людей могут помочь скорректировать цели молодых людей, только мечтающих связать свою судьбу со сферой образования. Мудрые и шуточные высказывания помогут будущим учителям правильно общаться с детьми, верно расставлять приоритеты.</a:t>
            </a:r>
          </a:p>
        </p:txBody>
      </p:sp>
    </p:spTree>
    <p:extLst>
      <p:ext uri="{BB962C8B-B14F-4D97-AF65-F5344CB8AC3E}">
        <p14:creationId xmlns:p14="http://schemas.microsoft.com/office/powerpoint/2010/main" xmlns="" val="55305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5e4d8cb0e266f1254c171d1609336e82-l&amp;ref=rim&amp;n=13&amp;w=640&amp;h=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7488832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04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405105/63c07871-8b54-4c20-9f66-51ab58c0a64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27280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37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eslide.ru/img/tmb/7/636554/e06b685a204ceca3ff0c39087f89b741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74888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77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tatic.ngs.ru/news/99/preview/324a50217e413917d6900bbfb7ba900011604d45f_1200_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61662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bs.twimg.com/media/E4ATcwRVIAof31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23042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4283166"/>
            <a:ext cx="4572000" cy="1171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РЕКТОР ФГБОУ ВО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БГПУ им. М.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Акмуллы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Сагитов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Салават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Талгатович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05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ndblag.ru/wp-content/uploads/2019/07/IMG_6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324" y="246974"/>
            <a:ext cx="3312368" cy="29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17232" y="246974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предоставляет возможность гражданам с ограниченными возможностями здоровья и инвалидам получить высшее образование в зависимости от уровня подготовки и индивидуальных способностей каждого.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356992"/>
            <a:ext cx="72573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образовательного процесса для обучения инвалидов и лиц с ограниченными возможностями здоровья осуществляется в соответствии с Федеральным законом «Об образовании в Российской Федерации», Федеральным законом от 24.11.1995 г. № 181-ФЗ «О социальной защите инвалидов в Российской Федерации» и в соответствии с Методическими рекомендациями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08.04.2014 г. № АК-44/05вн и другими нормативными актами и локальными нормативными актами университета по обучению студентов с инвалидностью.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068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gtrk.tv/sites/default/files/news/148572/148572-1225421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5661248"/>
            <a:ext cx="58326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Гость университета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Хабиров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Радий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Фаритович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52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ykovodstvo.ru/pars_docs/refs/110/109345/109345_html_m7994d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373" y="299006"/>
            <a:ext cx="18002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1420" y="1220008"/>
            <a:ext cx="57629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дошкольной педагогики и психологии была создана на основании решения Совета БГПИ №9 от 19 мая 1989 года и приказа №220/к от 23 июня 1989 года.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кафедры – обеспечение формирования профессиональных компетенций будущих педагогов дошкольных организаций.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0817" y="299006"/>
            <a:ext cx="4572001" cy="863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дошкольной педагогики и психологии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252648"/>
            <a:ext cx="72448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дошкольной педагогики и психологии осуществляет подготовку по направлениям: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44.03.01 – Педагогическое образование, профиль «Дошкольное образование» (очно, заочно);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44.04.01 – Педагогическое образование, магистерская программа «Педагогическая деятельность в дошкольном образовании» (очно);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44.04.01 – Педагогическое образование, магистерская программа «Методическая деятельность в образовательных организациях», «Методическая деятельность в дошкольном и начальном образовании», «Методическая деятельность в дошкольном и начальном общем образовании» (заочно).</a:t>
            </a:r>
          </a:p>
        </p:txBody>
      </p:sp>
    </p:spTree>
    <p:extLst>
      <p:ext uri="{BB962C8B-B14F-4D97-AF65-F5344CB8AC3E}">
        <p14:creationId xmlns:p14="http://schemas.microsoft.com/office/powerpoint/2010/main" xmlns="" val="243546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5372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реализации основных образовательных программ с 2011 года на кафедре дошкольной педагогики и психологии осуществляется профессиональная переподготовка специалистов по дополнительным образовательным программам, осуществляется образовательная деятельность по повышению квалификации работников сферы дошкольного образования.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услуги по основным и дополнительным программам позволяют студентам и работающим специалистам не только активно моделировать свой образовательный маршрут, но и мобильно осваивать альтернативные или дополнительные модули (программы).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429000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структуру кафедры включены Центр развития компетенций «Педагог дошкольного образования», мастерские  WSR по компетенции «Дошкольное воспитание», Центр развития компетенций «Центр развития ребёнка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Котофф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</a:p>
        </p:txBody>
      </p:sp>
      <p:pic>
        <p:nvPicPr>
          <p:cNvPr id="4" name="Рисунок 3" descr="https://dema.ufa-edu.ru/upload/iblock/c90/c909c36ea3e2aee5301859f94b9de70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4011" y="3122970"/>
            <a:ext cx="4005683" cy="2891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587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1.studylib.ru/store/data/004695027_1-5a94b550c0a0cadd8d279dca4f0ab8a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70567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042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5846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формирования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безбарьерной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образовательной среды в БГПУ им.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М.Акмуллы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обеспечивается доступ в здания образовательной организации. Общее число учебных корпусов в вузе – 13, паспорта доступности зданий утверждены. Из них число учебных корпусов в вузе, в которых создана: - доступность для лиц с нарушением зрения: частично в 3-х корпусах – поручни, направляющие дорожки; на сайте вуза функционирует версия для слабовидящих; - доступность для лиц с нарушением слуха: частично в 3-х корпусах – имеется звукоусиливающая аппаратура для сигнализации об опасности и других важных мероприятий; электронные доски, телевизоры, мультимедийные проекторы; - доступность для лиц с нарушением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опорнодвигательного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аппарата: частично в 5-х корпусах – имеются пандусы, лифты (2 корпус), расширенные входные проёмы, поручни.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bspu.ru/tpl/sveden/files/imageovz/ovz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06164"/>
            <a:ext cx="3744416" cy="221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979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821">
        <p14:glitter pattern="hexagon"/>
      </p:transition>
    </mc:Choice>
    <mc:Fallback>
      <p:transition spd="slow" advTm="18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599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sZoom</cp:lastModifiedBy>
  <cp:revision>81</cp:revision>
  <dcterms:created xsi:type="dcterms:W3CDTF">2014-11-07T17:01:55Z</dcterms:created>
  <dcterms:modified xsi:type="dcterms:W3CDTF">2021-11-18T08:29:26Z</dcterms:modified>
</cp:coreProperties>
</file>