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70" r:id="rId5"/>
    <p:sldId id="292" r:id="rId6"/>
    <p:sldId id="294" r:id="rId7"/>
    <p:sldId id="293" r:id="rId8"/>
    <p:sldId id="296" r:id="rId9"/>
    <p:sldId id="299" r:id="rId10"/>
    <p:sldId id="302" r:id="rId11"/>
    <p:sldId id="303" r:id="rId12"/>
    <p:sldId id="304" r:id="rId13"/>
    <p:sldId id="305" r:id="rId14"/>
    <p:sldId id="306" r:id="rId15"/>
    <p:sldId id="307" r:id="rId16"/>
    <p:sldId id="301" r:id="rId17"/>
    <p:sldId id="281" r:id="rId18"/>
    <p:sldId id="288" r:id="rId19"/>
    <p:sldId id="287" r:id="rId20"/>
    <p:sldId id="283" r:id="rId21"/>
    <p:sldId id="285" r:id="rId22"/>
    <p:sldId id="289" r:id="rId23"/>
    <p:sldId id="284" r:id="rId24"/>
    <p:sldId id="300" r:id="rId25"/>
    <p:sldId id="309" r:id="rId26"/>
    <p:sldId id="308" r:id="rId27"/>
    <p:sldId id="286" r:id="rId28"/>
    <p:sldId id="280" r:id="rId29"/>
  </p:sldIdLst>
  <p:sldSz cx="8458200" cy="5080000"/>
  <p:notesSz cx="8458200" cy="5080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018" y="-13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65538" cy="25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791075" y="0"/>
            <a:ext cx="3665538" cy="25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6B5B1-72BF-4CC7-AD12-52F3568F15B8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381000"/>
            <a:ext cx="3171825" cy="1905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46138" y="2413000"/>
            <a:ext cx="6765925" cy="2286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24413"/>
            <a:ext cx="3665538" cy="25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791075" y="4824413"/>
            <a:ext cx="3665538" cy="25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0E73C-185D-45DD-A7CA-490C039ACD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56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0E73C-185D-45DD-A7CA-490C039ACD5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08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460105" cy="5076190"/>
          </a:xfrm>
          <a:custGeom>
            <a:avLst/>
            <a:gdLst/>
            <a:ahLst/>
            <a:cxnLst/>
            <a:rect l="l" t="t" r="r" b="b"/>
            <a:pathLst>
              <a:path w="8460105" h="5076190">
                <a:moveTo>
                  <a:pt x="8459990" y="0"/>
                </a:moveTo>
                <a:lnTo>
                  <a:pt x="0" y="0"/>
                </a:lnTo>
                <a:lnTo>
                  <a:pt x="0" y="5075999"/>
                </a:lnTo>
                <a:lnTo>
                  <a:pt x="8459990" y="5075999"/>
                </a:lnTo>
                <a:lnTo>
                  <a:pt x="8459990" y="0"/>
                </a:lnTo>
                <a:close/>
              </a:path>
            </a:pathLst>
          </a:custGeom>
          <a:solidFill>
            <a:srgbClr val="FFB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032924"/>
            <a:ext cx="757555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69682" y="2844800"/>
            <a:ext cx="5925185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3227" y="1168400"/>
            <a:ext cx="3682079" cy="335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359243" y="1168400"/>
            <a:ext cx="3682079" cy="335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83997"/>
            <a:ext cx="7938134" cy="4692015"/>
          </a:xfrm>
          <a:custGeom>
            <a:avLst/>
            <a:gdLst/>
            <a:ahLst/>
            <a:cxnLst/>
            <a:rect l="l" t="t" r="r" b="b"/>
            <a:pathLst>
              <a:path w="7938134" h="4692015">
                <a:moveTo>
                  <a:pt x="7937995" y="0"/>
                </a:moveTo>
                <a:lnTo>
                  <a:pt x="0" y="0"/>
                </a:lnTo>
                <a:lnTo>
                  <a:pt x="0" y="4692002"/>
                </a:lnTo>
                <a:lnTo>
                  <a:pt x="7937995" y="4692002"/>
                </a:lnTo>
                <a:lnTo>
                  <a:pt x="7937995" y="0"/>
                </a:lnTo>
                <a:close/>
              </a:path>
            </a:pathLst>
          </a:custGeom>
          <a:solidFill>
            <a:srgbClr val="FFB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"/>
            <a:ext cx="8460105" cy="5076190"/>
          </a:xfrm>
          <a:custGeom>
            <a:avLst/>
            <a:gdLst/>
            <a:ahLst/>
            <a:cxnLst/>
            <a:rect l="l" t="t" r="r" b="b"/>
            <a:pathLst>
              <a:path w="8460105" h="5076190">
                <a:moveTo>
                  <a:pt x="4029341" y="5075987"/>
                </a:moveTo>
                <a:lnTo>
                  <a:pt x="1922399" y="2429992"/>
                </a:lnTo>
                <a:lnTo>
                  <a:pt x="0" y="3781272"/>
                </a:lnTo>
                <a:lnTo>
                  <a:pt x="0" y="5075987"/>
                </a:lnTo>
                <a:lnTo>
                  <a:pt x="4029341" y="5075987"/>
                </a:lnTo>
                <a:close/>
              </a:path>
              <a:path w="8460105" h="5076190">
                <a:moveTo>
                  <a:pt x="8459991" y="0"/>
                </a:moveTo>
                <a:lnTo>
                  <a:pt x="0" y="0"/>
                </a:lnTo>
                <a:lnTo>
                  <a:pt x="0" y="571931"/>
                </a:lnTo>
                <a:lnTo>
                  <a:pt x="8459991" y="1885937"/>
                </a:lnTo>
                <a:lnTo>
                  <a:pt x="8459991" y="0"/>
                </a:lnTo>
                <a:close/>
              </a:path>
            </a:pathLst>
          </a:custGeom>
          <a:solidFill>
            <a:srgbClr val="FFD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22406" y="5"/>
            <a:ext cx="6537959" cy="5076190"/>
          </a:xfrm>
          <a:custGeom>
            <a:avLst/>
            <a:gdLst/>
            <a:ahLst/>
            <a:cxnLst/>
            <a:rect l="l" t="t" r="r" b="b"/>
            <a:pathLst>
              <a:path w="6537959" h="5076190">
                <a:moveTo>
                  <a:pt x="6537591" y="0"/>
                </a:moveTo>
                <a:lnTo>
                  <a:pt x="3436759" y="0"/>
                </a:lnTo>
                <a:lnTo>
                  <a:pt x="0" y="2431046"/>
                </a:lnTo>
                <a:lnTo>
                  <a:pt x="1389900" y="5075999"/>
                </a:lnTo>
                <a:lnTo>
                  <a:pt x="6537591" y="5075999"/>
                </a:lnTo>
                <a:lnTo>
                  <a:pt x="6537591" y="0"/>
                </a:lnTo>
                <a:close/>
              </a:path>
            </a:pathLst>
          </a:custGeom>
          <a:solidFill>
            <a:srgbClr val="FF9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678463" y="5"/>
            <a:ext cx="1781810" cy="1741805"/>
          </a:xfrm>
          <a:custGeom>
            <a:avLst/>
            <a:gdLst/>
            <a:ahLst/>
            <a:cxnLst/>
            <a:rect l="l" t="t" r="r" b="b"/>
            <a:pathLst>
              <a:path w="1781810" h="1741805">
                <a:moveTo>
                  <a:pt x="1781530" y="0"/>
                </a:moveTo>
                <a:lnTo>
                  <a:pt x="0" y="0"/>
                </a:lnTo>
                <a:lnTo>
                  <a:pt x="1781530" y="1741347"/>
                </a:lnTo>
                <a:lnTo>
                  <a:pt x="1781530" y="0"/>
                </a:lnTo>
                <a:close/>
              </a:path>
            </a:pathLst>
          </a:custGeom>
          <a:solidFill>
            <a:srgbClr val="FFD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"/>
            <a:ext cx="1161415" cy="1701800"/>
          </a:xfrm>
          <a:custGeom>
            <a:avLst/>
            <a:gdLst/>
            <a:ahLst/>
            <a:cxnLst/>
            <a:rect l="l" t="t" r="r" b="b"/>
            <a:pathLst>
              <a:path w="1161415" h="1701800">
                <a:moveTo>
                  <a:pt x="1160957" y="0"/>
                </a:moveTo>
                <a:lnTo>
                  <a:pt x="0" y="0"/>
                </a:lnTo>
                <a:lnTo>
                  <a:pt x="0" y="1701393"/>
                </a:lnTo>
                <a:lnTo>
                  <a:pt x="1160957" y="0"/>
                </a:lnTo>
                <a:close/>
              </a:path>
            </a:pathLst>
          </a:custGeom>
          <a:solidFill>
            <a:srgbClr val="FF9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2871" y="1998048"/>
            <a:ext cx="611880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500" y="998849"/>
            <a:ext cx="3743325" cy="1165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77947" y="4724400"/>
            <a:ext cx="2708656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3227" y="4724400"/>
            <a:ext cx="1946846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94476" y="4724400"/>
            <a:ext cx="1946846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39911"/>
            <a:ext cx="8460105" cy="2536190"/>
          </a:xfrm>
          <a:custGeom>
            <a:avLst/>
            <a:gdLst/>
            <a:ahLst/>
            <a:cxnLst/>
            <a:rect l="l" t="t" r="r" b="b"/>
            <a:pathLst>
              <a:path w="8460105" h="2536190">
                <a:moveTo>
                  <a:pt x="0" y="0"/>
                </a:moveTo>
                <a:lnTo>
                  <a:pt x="0" y="2536088"/>
                </a:lnTo>
                <a:lnTo>
                  <a:pt x="8459990" y="2536088"/>
                </a:lnTo>
                <a:lnTo>
                  <a:pt x="8459990" y="1084580"/>
                </a:lnTo>
                <a:lnTo>
                  <a:pt x="0" y="0"/>
                </a:lnTo>
                <a:close/>
              </a:path>
            </a:pathLst>
          </a:custGeom>
          <a:solidFill>
            <a:srgbClr val="FFD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"/>
            <a:ext cx="8460105" cy="5076190"/>
            <a:chOff x="0" y="5"/>
            <a:chExt cx="8460105" cy="5076190"/>
          </a:xfrm>
        </p:grpSpPr>
        <p:sp>
          <p:nvSpPr>
            <p:cNvPr id="4" name="object 4"/>
            <p:cNvSpPr/>
            <p:nvPr/>
          </p:nvSpPr>
          <p:spPr>
            <a:xfrm>
              <a:off x="0" y="5"/>
              <a:ext cx="8460105" cy="1849755"/>
            </a:xfrm>
            <a:custGeom>
              <a:avLst/>
              <a:gdLst/>
              <a:ahLst/>
              <a:cxnLst/>
              <a:rect l="l" t="t" r="r" b="b"/>
              <a:pathLst>
                <a:path w="8460105" h="1849755">
                  <a:moveTo>
                    <a:pt x="8459990" y="0"/>
                  </a:moveTo>
                  <a:lnTo>
                    <a:pt x="0" y="0"/>
                  </a:lnTo>
                  <a:lnTo>
                    <a:pt x="0" y="535139"/>
                  </a:lnTo>
                  <a:lnTo>
                    <a:pt x="8459990" y="1849132"/>
                  </a:lnTo>
                  <a:lnTo>
                    <a:pt x="8459990" y="0"/>
                  </a:lnTo>
                  <a:close/>
                </a:path>
              </a:pathLst>
            </a:custGeom>
            <a:solidFill>
              <a:srgbClr val="FFD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6445" y="1112748"/>
              <a:ext cx="4183557" cy="29042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" y="5"/>
              <a:ext cx="6711950" cy="5076190"/>
            </a:xfrm>
            <a:custGeom>
              <a:avLst/>
              <a:gdLst/>
              <a:ahLst/>
              <a:cxnLst/>
              <a:rect l="l" t="t" r="r" b="b"/>
              <a:pathLst>
                <a:path w="6711950" h="5076190">
                  <a:moveTo>
                    <a:pt x="3258210" y="0"/>
                  </a:moveTo>
                  <a:lnTo>
                    <a:pt x="1743379" y="0"/>
                  </a:lnTo>
                  <a:lnTo>
                    <a:pt x="0" y="1284935"/>
                  </a:lnTo>
                  <a:lnTo>
                    <a:pt x="0" y="5075897"/>
                  </a:lnTo>
                  <a:lnTo>
                    <a:pt x="6711835" y="5075897"/>
                  </a:lnTo>
                  <a:lnTo>
                    <a:pt x="3258210" y="0"/>
                  </a:lnTo>
                  <a:close/>
                </a:path>
              </a:pathLst>
            </a:custGeom>
            <a:solidFill>
              <a:srgbClr val="FF9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4934" y="2106802"/>
            <a:ext cx="3888104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ОБЩЕРОССИЙСКАЯ  АКЦИЯ </a:t>
            </a:r>
            <a:r>
              <a:rPr sz="2600" b="1" i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#</a:t>
            </a:r>
            <a:r>
              <a:rPr sz="2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МЫВМЕСТЕ </a:t>
            </a:r>
            <a:r>
              <a:rPr sz="2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</a:t>
            </a:r>
            <a:endParaRPr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" y="3073400"/>
            <a:ext cx="25031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идея, объединившая страну  в период COVID-19</a:t>
            </a:r>
            <a:endParaRPr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6273" y="646770"/>
            <a:ext cx="7823834" cy="4429760"/>
            <a:chOff x="636273" y="646770"/>
            <a:chExt cx="7823834" cy="44297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660" y="4045635"/>
              <a:ext cx="435406" cy="4353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3328" y="4183380"/>
              <a:ext cx="368935" cy="130175"/>
            </a:xfrm>
            <a:custGeom>
              <a:avLst/>
              <a:gdLst/>
              <a:ahLst/>
              <a:cxnLst/>
              <a:rect l="l" t="t" r="r" b="b"/>
              <a:pathLst>
                <a:path w="368934" h="130175">
                  <a:moveTo>
                    <a:pt x="130556" y="9182"/>
                  </a:moveTo>
                  <a:lnTo>
                    <a:pt x="130200" y="4241"/>
                  </a:lnTo>
                  <a:lnTo>
                    <a:pt x="123913" y="0"/>
                  </a:lnTo>
                  <a:lnTo>
                    <a:pt x="120281" y="584"/>
                  </a:lnTo>
                  <a:lnTo>
                    <a:pt x="152" y="120713"/>
                  </a:lnTo>
                  <a:lnTo>
                    <a:pt x="0" y="125260"/>
                  </a:lnTo>
                  <a:lnTo>
                    <a:pt x="4064" y="129044"/>
                  </a:lnTo>
                  <a:lnTo>
                    <a:pt x="5689" y="129641"/>
                  </a:lnTo>
                  <a:lnTo>
                    <a:pt x="7327" y="129641"/>
                  </a:lnTo>
                  <a:lnTo>
                    <a:pt x="9029" y="129641"/>
                  </a:lnTo>
                  <a:lnTo>
                    <a:pt x="10744" y="128993"/>
                  </a:lnTo>
                  <a:lnTo>
                    <a:pt x="130556" y="9182"/>
                  </a:lnTo>
                  <a:close/>
                </a:path>
                <a:path w="368934" h="130175">
                  <a:moveTo>
                    <a:pt x="368477" y="40233"/>
                  </a:moveTo>
                  <a:lnTo>
                    <a:pt x="368134" y="35293"/>
                  </a:lnTo>
                  <a:lnTo>
                    <a:pt x="361848" y="31064"/>
                  </a:lnTo>
                  <a:lnTo>
                    <a:pt x="358216" y="31648"/>
                  </a:lnTo>
                  <a:lnTo>
                    <a:pt x="280339" y="109512"/>
                  </a:lnTo>
                  <a:lnTo>
                    <a:pt x="280187" y="114058"/>
                  </a:lnTo>
                  <a:lnTo>
                    <a:pt x="284251" y="117843"/>
                  </a:lnTo>
                  <a:lnTo>
                    <a:pt x="285877" y="118440"/>
                  </a:lnTo>
                  <a:lnTo>
                    <a:pt x="287515" y="118440"/>
                  </a:lnTo>
                  <a:lnTo>
                    <a:pt x="289229" y="118440"/>
                  </a:lnTo>
                  <a:lnTo>
                    <a:pt x="290931" y="117779"/>
                  </a:lnTo>
                  <a:lnTo>
                    <a:pt x="368477" y="40233"/>
                  </a:lnTo>
                  <a:close/>
                </a:path>
              </a:pathLst>
            </a:custGeom>
            <a:solidFill>
              <a:srgbClr val="363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73" y="4340402"/>
              <a:ext cx="129089" cy="1096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2894" y="406184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80327" y="359435"/>
                  </a:moveTo>
                  <a:lnTo>
                    <a:pt x="62992" y="345579"/>
                  </a:lnTo>
                  <a:lnTo>
                    <a:pt x="60553" y="346024"/>
                  </a:lnTo>
                  <a:lnTo>
                    <a:pt x="60553" y="367207"/>
                  </a:lnTo>
                  <a:lnTo>
                    <a:pt x="60502" y="369658"/>
                  </a:lnTo>
                  <a:lnTo>
                    <a:pt x="49555" y="380619"/>
                  </a:lnTo>
                  <a:lnTo>
                    <a:pt x="42443" y="373507"/>
                  </a:lnTo>
                  <a:lnTo>
                    <a:pt x="52514" y="363435"/>
                  </a:lnTo>
                  <a:lnTo>
                    <a:pt x="53403" y="362546"/>
                  </a:lnTo>
                  <a:lnTo>
                    <a:pt x="55816" y="362470"/>
                  </a:lnTo>
                  <a:lnTo>
                    <a:pt x="60553" y="367207"/>
                  </a:lnTo>
                  <a:lnTo>
                    <a:pt x="60553" y="346024"/>
                  </a:lnTo>
                  <a:lnTo>
                    <a:pt x="59715" y="346163"/>
                  </a:lnTo>
                  <a:lnTo>
                    <a:pt x="56261" y="347802"/>
                  </a:lnTo>
                  <a:lnTo>
                    <a:pt x="56299" y="347649"/>
                  </a:lnTo>
                  <a:lnTo>
                    <a:pt x="57086" y="344919"/>
                  </a:lnTo>
                  <a:lnTo>
                    <a:pt x="57188" y="342150"/>
                  </a:lnTo>
                  <a:lnTo>
                    <a:pt x="55930" y="336854"/>
                  </a:lnTo>
                  <a:lnTo>
                    <a:pt x="54546" y="334454"/>
                  </a:lnTo>
                  <a:lnTo>
                    <a:pt x="48641" y="328549"/>
                  </a:lnTo>
                  <a:lnTo>
                    <a:pt x="44196" y="327177"/>
                  </a:lnTo>
                  <a:lnTo>
                    <a:pt x="41478" y="327723"/>
                  </a:lnTo>
                  <a:lnTo>
                    <a:pt x="41478" y="352132"/>
                  </a:lnTo>
                  <a:lnTo>
                    <a:pt x="41325" y="354482"/>
                  </a:lnTo>
                  <a:lnTo>
                    <a:pt x="32359" y="363435"/>
                  </a:lnTo>
                  <a:lnTo>
                    <a:pt x="25641" y="356717"/>
                  </a:lnTo>
                  <a:lnTo>
                    <a:pt x="34607" y="347764"/>
                  </a:lnTo>
                  <a:lnTo>
                    <a:pt x="36995" y="347649"/>
                  </a:lnTo>
                  <a:lnTo>
                    <a:pt x="41478" y="352132"/>
                  </a:lnTo>
                  <a:lnTo>
                    <a:pt x="41478" y="327723"/>
                  </a:lnTo>
                  <a:lnTo>
                    <a:pt x="33896" y="329209"/>
                  </a:lnTo>
                  <a:lnTo>
                    <a:pt x="28536" y="332511"/>
                  </a:lnTo>
                  <a:lnTo>
                    <a:pt x="0" y="361048"/>
                  </a:lnTo>
                  <a:lnTo>
                    <a:pt x="45212" y="406260"/>
                  </a:lnTo>
                  <a:lnTo>
                    <a:pt x="70866" y="380619"/>
                  </a:lnTo>
                  <a:lnTo>
                    <a:pt x="75234" y="376250"/>
                  </a:lnTo>
                  <a:lnTo>
                    <a:pt x="78600" y="370547"/>
                  </a:lnTo>
                  <a:lnTo>
                    <a:pt x="79857" y="362470"/>
                  </a:lnTo>
                  <a:lnTo>
                    <a:pt x="80327" y="359435"/>
                  </a:lnTo>
                  <a:close/>
                </a:path>
                <a:path w="406400" h="406400">
                  <a:moveTo>
                    <a:pt x="134239" y="284175"/>
                  </a:moveTo>
                  <a:lnTo>
                    <a:pt x="133616" y="281254"/>
                  </a:lnTo>
                  <a:lnTo>
                    <a:pt x="132422" y="275640"/>
                  </a:lnTo>
                  <a:lnTo>
                    <a:pt x="130251" y="271792"/>
                  </a:lnTo>
                  <a:lnTo>
                    <a:pt x="123355" y="264896"/>
                  </a:lnTo>
                  <a:lnTo>
                    <a:pt x="119507" y="262724"/>
                  </a:lnTo>
                  <a:lnTo>
                    <a:pt x="113906" y="261543"/>
                  </a:lnTo>
                  <a:lnTo>
                    <a:pt x="113906" y="287223"/>
                  </a:lnTo>
                  <a:lnTo>
                    <a:pt x="113677" y="291134"/>
                  </a:lnTo>
                  <a:lnTo>
                    <a:pt x="112598" y="293154"/>
                  </a:lnTo>
                  <a:lnTo>
                    <a:pt x="104965" y="300774"/>
                  </a:lnTo>
                  <a:lnTo>
                    <a:pt x="94373" y="290182"/>
                  </a:lnTo>
                  <a:lnTo>
                    <a:pt x="102006" y="282562"/>
                  </a:lnTo>
                  <a:lnTo>
                    <a:pt x="104013" y="281470"/>
                  </a:lnTo>
                  <a:lnTo>
                    <a:pt x="107937" y="281254"/>
                  </a:lnTo>
                  <a:lnTo>
                    <a:pt x="109753" y="282041"/>
                  </a:lnTo>
                  <a:lnTo>
                    <a:pt x="113118" y="285407"/>
                  </a:lnTo>
                  <a:lnTo>
                    <a:pt x="113906" y="287223"/>
                  </a:lnTo>
                  <a:lnTo>
                    <a:pt x="113906" y="261543"/>
                  </a:lnTo>
                  <a:lnTo>
                    <a:pt x="110985" y="260921"/>
                  </a:lnTo>
                  <a:lnTo>
                    <a:pt x="106616" y="261327"/>
                  </a:lnTo>
                  <a:lnTo>
                    <a:pt x="97650" y="264769"/>
                  </a:lnTo>
                  <a:lnTo>
                    <a:pt x="93319" y="267728"/>
                  </a:lnTo>
                  <a:lnTo>
                    <a:pt x="67373" y="293662"/>
                  </a:lnTo>
                  <a:lnTo>
                    <a:pt x="112598" y="338886"/>
                  </a:lnTo>
                  <a:lnTo>
                    <a:pt x="127838" y="323646"/>
                  </a:lnTo>
                  <a:lnTo>
                    <a:pt x="116725" y="312534"/>
                  </a:lnTo>
                  <a:lnTo>
                    <a:pt x="127431" y="301828"/>
                  </a:lnTo>
                  <a:lnTo>
                    <a:pt x="128155" y="300774"/>
                  </a:lnTo>
                  <a:lnTo>
                    <a:pt x="130390" y="297510"/>
                  </a:lnTo>
                  <a:lnTo>
                    <a:pt x="133819" y="288544"/>
                  </a:lnTo>
                  <a:lnTo>
                    <a:pt x="134239" y="284175"/>
                  </a:lnTo>
                  <a:close/>
                </a:path>
                <a:path w="406400" h="406400">
                  <a:moveTo>
                    <a:pt x="196405" y="241427"/>
                  </a:moveTo>
                  <a:lnTo>
                    <a:pt x="193636" y="230022"/>
                  </a:lnTo>
                  <a:lnTo>
                    <a:pt x="193598" y="229831"/>
                  </a:lnTo>
                  <a:lnTo>
                    <a:pt x="190639" y="224675"/>
                  </a:lnTo>
                  <a:lnTo>
                    <a:pt x="181597" y="215633"/>
                  </a:lnTo>
                  <a:lnTo>
                    <a:pt x="176441" y="212674"/>
                  </a:lnTo>
                  <a:lnTo>
                    <a:pt x="176263" y="212636"/>
                  </a:lnTo>
                  <a:lnTo>
                    <a:pt x="176263" y="248005"/>
                  </a:lnTo>
                  <a:lnTo>
                    <a:pt x="175044" y="252907"/>
                  </a:lnTo>
                  <a:lnTo>
                    <a:pt x="173799" y="255079"/>
                  </a:lnTo>
                  <a:lnTo>
                    <a:pt x="170014" y="258876"/>
                  </a:lnTo>
                  <a:lnTo>
                    <a:pt x="167830" y="260121"/>
                  </a:lnTo>
                  <a:lnTo>
                    <a:pt x="162928" y="261327"/>
                  </a:lnTo>
                  <a:lnTo>
                    <a:pt x="160401" y="261226"/>
                  </a:lnTo>
                  <a:lnTo>
                    <a:pt x="144945" y="243357"/>
                  </a:lnTo>
                  <a:lnTo>
                    <a:pt x="146151" y="238442"/>
                  </a:lnTo>
                  <a:lnTo>
                    <a:pt x="147396" y="236270"/>
                  </a:lnTo>
                  <a:lnTo>
                    <a:pt x="151193" y="232473"/>
                  </a:lnTo>
                  <a:lnTo>
                    <a:pt x="153365" y="231228"/>
                  </a:lnTo>
                  <a:lnTo>
                    <a:pt x="158280" y="230022"/>
                  </a:lnTo>
                  <a:lnTo>
                    <a:pt x="160807" y="230111"/>
                  </a:lnTo>
                  <a:lnTo>
                    <a:pt x="176263" y="248005"/>
                  </a:lnTo>
                  <a:lnTo>
                    <a:pt x="176263" y="212636"/>
                  </a:lnTo>
                  <a:lnTo>
                    <a:pt x="164846" y="209880"/>
                  </a:lnTo>
                  <a:lnTo>
                    <a:pt x="159004" y="210108"/>
                  </a:lnTo>
                  <a:lnTo>
                    <a:pt x="147205" y="213804"/>
                  </a:lnTo>
                  <a:lnTo>
                    <a:pt x="124802" y="249923"/>
                  </a:lnTo>
                  <a:lnTo>
                    <a:pt x="127596" y="261518"/>
                  </a:lnTo>
                  <a:lnTo>
                    <a:pt x="130568" y="266674"/>
                  </a:lnTo>
                  <a:lnTo>
                    <a:pt x="139611" y="275717"/>
                  </a:lnTo>
                  <a:lnTo>
                    <a:pt x="144767" y="278676"/>
                  </a:lnTo>
                  <a:lnTo>
                    <a:pt x="156349" y="281482"/>
                  </a:lnTo>
                  <a:lnTo>
                    <a:pt x="162191" y="281254"/>
                  </a:lnTo>
                  <a:lnTo>
                    <a:pt x="173990" y="277545"/>
                  </a:lnTo>
                  <a:lnTo>
                    <a:pt x="179374" y="274193"/>
                  </a:lnTo>
                  <a:lnTo>
                    <a:pt x="189115" y="264452"/>
                  </a:lnTo>
                  <a:lnTo>
                    <a:pt x="191058" y="261327"/>
                  </a:lnTo>
                  <a:lnTo>
                    <a:pt x="192468" y="259067"/>
                  </a:lnTo>
                  <a:lnTo>
                    <a:pt x="196176" y="247269"/>
                  </a:lnTo>
                  <a:lnTo>
                    <a:pt x="196405" y="241427"/>
                  </a:lnTo>
                  <a:close/>
                </a:path>
                <a:path w="406400" h="406400">
                  <a:moveTo>
                    <a:pt x="249923" y="191414"/>
                  </a:moveTo>
                  <a:lnTo>
                    <a:pt x="249224" y="186245"/>
                  </a:lnTo>
                  <a:lnTo>
                    <a:pt x="231013" y="187274"/>
                  </a:lnTo>
                  <a:lnTo>
                    <a:pt x="231736" y="193611"/>
                  </a:lnTo>
                  <a:lnTo>
                    <a:pt x="230212" y="198666"/>
                  </a:lnTo>
                  <a:lnTo>
                    <a:pt x="223240" y="205651"/>
                  </a:lnTo>
                  <a:lnTo>
                    <a:pt x="219646" y="207187"/>
                  </a:lnTo>
                  <a:lnTo>
                    <a:pt x="211683" y="206971"/>
                  </a:lnTo>
                  <a:lnTo>
                    <a:pt x="207962" y="205193"/>
                  </a:lnTo>
                  <a:lnTo>
                    <a:pt x="201079" y="198297"/>
                  </a:lnTo>
                  <a:lnTo>
                    <a:pt x="199301" y="194589"/>
                  </a:lnTo>
                  <a:lnTo>
                    <a:pt x="199085" y="186626"/>
                  </a:lnTo>
                  <a:lnTo>
                    <a:pt x="200621" y="183032"/>
                  </a:lnTo>
                  <a:lnTo>
                    <a:pt x="207594" y="176060"/>
                  </a:lnTo>
                  <a:lnTo>
                    <a:pt x="212661" y="174523"/>
                  </a:lnTo>
                  <a:lnTo>
                    <a:pt x="218998" y="175260"/>
                  </a:lnTo>
                  <a:lnTo>
                    <a:pt x="220027" y="157035"/>
                  </a:lnTo>
                  <a:lnTo>
                    <a:pt x="214858" y="156349"/>
                  </a:lnTo>
                  <a:lnTo>
                    <a:pt x="209778" y="156959"/>
                  </a:lnTo>
                  <a:lnTo>
                    <a:pt x="199783" y="160743"/>
                  </a:lnTo>
                  <a:lnTo>
                    <a:pt x="178739" y="195846"/>
                  </a:lnTo>
                  <a:lnTo>
                    <a:pt x="181584" y="207391"/>
                  </a:lnTo>
                  <a:lnTo>
                    <a:pt x="184581" y="212559"/>
                  </a:lnTo>
                  <a:lnTo>
                    <a:pt x="193713" y="221691"/>
                  </a:lnTo>
                  <a:lnTo>
                    <a:pt x="198882" y="224688"/>
                  </a:lnTo>
                  <a:lnTo>
                    <a:pt x="210426" y="227520"/>
                  </a:lnTo>
                  <a:lnTo>
                    <a:pt x="216217" y="227317"/>
                  </a:lnTo>
                  <a:lnTo>
                    <a:pt x="222059" y="225488"/>
                  </a:lnTo>
                  <a:lnTo>
                    <a:pt x="227901" y="223659"/>
                  </a:lnTo>
                  <a:lnTo>
                    <a:pt x="233197" y="220357"/>
                  </a:lnTo>
                  <a:lnTo>
                    <a:pt x="242379" y="211175"/>
                  </a:lnTo>
                  <a:lnTo>
                    <a:pt x="245516" y="206489"/>
                  </a:lnTo>
                  <a:lnTo>
                    <a:pt x="249313" y="196494"/>
                  </a:lnTo>
                  <a:lnTo>
                    <a:pt x="249923" y="191414"/>
                  </a:lnTo>
                  <a:close/>
                </a:path>
                <a:path w="406400" h="406400">
                  <a:moveTo>
                    <a:pt x="296570" y="144767"/>
                  </a:moveTo>
                  <a:lnTo>
                    <a:pt x="295871" y="139598"/>
                  </a:lnTo>
                  <a:lnTo>
                    <a:pt x="277660" y="140627"/>
                  </a:lnTo>
                  <a:lnTo>
                    <a:pt x="278384" y="146964"/>
                  </a:lnTo>
                  <a:lnTo>
                    <a:pt x="276860" y="152019"/>
                  </a:lnTo>
                  <a:lnTo>
                    <a:pt x="269887" y="159004"/>
                  </a:lnTo>
                  <a:lnTo>
                    <a:pt x="266293" y="160540"/>
                  </a:lnTo>
                  <a:lnTo>
                    <a:pt x="258330" y="160324"/>
                  </a:lnTo>
                  <a:lnTo>
                    <a:pt x="254609" y="158546"/>
                  </a:lnTo>
                  <a:lnTo>
                    <a:pt x="247726" y="151650"/>
                  </a:lnTo>
                  <a:lnTo>
                    <a:pt x="245948" y="147942"/>
                  </a:lnTo>
                  <a:lnTo>
                    <a:pt x="245732" y="139979"/>
                  </a:lnTo>
                  <a:lnTo>
                    <a:pt x="247269" y="136385"/>
                  </a:lnTo>
                  <a:lnTo>
                    <a:pt x="254241" y="129413"/>
                  </a:lnTo>
                  <a:lnTo>
                    <a:pt x="259308" y="127876"/>
                  </a:lnTo>
                  <a:lnTo>
                    <a:pt x="265633" y="128612"/>
                  </a:lnTo>
                  <a:lnTo>
                    <a:pt x="266674" y="110388"/>
                  </a:lnTo>
                  <a:lnTo>
                    <a:pt x="261505" y="109702"/>
                  </a:lnTo>
                  <a:lnTo>
                    <a:pt x="256425" y="110312"/>
                  </a:lnTo>
                  <a:lnTo>
                    <a:pt x="246430" y="114096"/>
                  </a:lnTo>
                  <a:lnTo>
                    <a:pt x="225386" y="149199"/>
                  </a:lnTo>
                  <a:lnTo>
                    <a:pt x="228231" y="160743"/>
                  </a:lnTo>
                  <a:lnTo>
                    <a:pt x="231228" y="165912"/>
                  </a:lnTo>
                  <a:lnTo>
                    <a:pt x="240360" y="175044"/>
                  </a:lnTo>
                  <a:lnTo>
                    <a:pt x="245529" y="178041"/>
                  </a:lnTo>
                  <a:lnTo>
                    <a:pt x="257073" y="180873"/>
                  </a:lnTo>
                  <a:lnTo>
                    <a:pt x="262864" y="180670"/>
                  </a:lnTo>
                  <a:lnTo>
                    <a:pt x="268706" y="178841"/>
                  </a:lnTo>
                  <a:lnTo>
                    <a:pt x="274548" y="177012"/>
                  </a:lnTo>
                  <a:lnTo>
                    <a:pt x="279844" y="173710"/>
                  </a:lnTo>
                  <a:lnTo>
                    <a:pt x="289026" y="164528"/>
                  </a:lnTo>
                  <a:lnTo>
                    <a:pt x="292163" y="159842"/>
                  </a:lnTo>
                  <a:lnTo>
                    <a:pt x="295960" y="149847"/>
                  </a:lnTo>
                  <a:lnTo>
                    <a:pt x="296570" y="144767"/>
                  </a:lnTo>
                  <a:close/>
                </a:path>
                <a:path w="406400" h="406400">
                  <a:moveTo>
                    <a:pt x="353364" y="98120"/>
                  </a:moveTo>
                  <a:lnTo>
                    <a:pt x="308140" y="52908"/>
                  </a:lnTo>
                  <a:lnTo>
                    <a:pt x="293801" y="67246"/>
                  </a:lnTo>
                  <a:lnTo>
                    <a:pt x="301752" y="106337"/>
                  </a:lnTo>
                  <a:lnTo>
                    <a:pt x="278244" y="82816"/>
                  </a:lnTo>
                  <a:lnTo>
                    <a:pt x="263245" y="97802"/>
                  </a:lnTo>
                  <a:lnTo>
                    <a:pt x="308470" y="143027"/>
                  </a:lnTo>
                  <a:lnTo>
                    <a:pt x="322872" y="128612"/>
                  </a:lnTo>
                  <a:lnTo>
                    <a:pt x="314934" y="89662"/>
                  </a:lnTo>
                  <a:lnTo>
                    <a:pt x="338378" y="113106"/>
                  </a:lnTo>
                  <a:lnTo>
                    <a:pt x="353364" y="98120"/>
                  </a:lnTo>
                  <a:close/>
                </a:path>
                <a:path w="406400" h="406400">
                  <a:moveTo>
                    <a:pt x="406273" y="45212"/>
                  </a:moveTo>
                  <a:lnTo>
                    <a:pt x="361048" y="0"/>
                  </a:lnTo>
                  <a:lnTo>
                    <a:pt x="346710" y="14338"/>
                  </a:lnTo>
                  <a:lnTo>
                    <a:pt x="354660" y="53428"/>
                  </a:lnTo>
                  <a:lnTo>
                    <a:pt x="331139" y="29908"/>
                  </a:lnTo>
                  <a:lnTo>
                    <a:pt x="316153" y="44894"/>
                  </a:lnTo>
                  <a:lnTo>
                    <a:pt x="361378" y="90119"/>
                  </a:lnTo>
                  <a:lnTo>
                    <a:pt x="375780" y="75704"/>
                  </a:lnTo>
                  <a:lnTo>
                    <a:pt x="367842" y="36753"/>
                  </a:lnTo>
                  <a:lnTo>
                    <a:pt x="391287" y="60198"/>
                  </a:lnTo>
                  <a:lnTo>
                    <a:pt x="406273" y="45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2017" y="4139945"/>
              <a:ext cx="213360" cy="213995"/>
            </a:xfrm>
            <a:custGeom>
              <a:avLst/>
              <a:gdLst/>
              <a:ahLst/>
              <a:cxnLst/>
              <a:rect l="l" t="t" r="r" b="b"/>
              <a:pathLst>
                <a:path w="213359" h="213995">
                  <a:moveTo>
                    <a:pt x="68922" y="174815"/>
                  </a:moveTo>
                  <a:lnTo>
                    <a:pt x="66268" y="163817"/>
                  </a:lnTo>
                  <a:lnTo>
                    <a:pt x="66230" y="163639"/>
                  </a:lnTo>
                  <a:lnTo>
                    <a:pt x="63373" y="158661"/>
                  </a:lnTo>
                  <a:lnTo>
                    <a:pt x="54660" y="149936"/>
                  </a:lnTo>
                  <a:lnTo>
                    <a:pt x="49682" y="147091"/>
                  </a:lnTo>
                  <a:lnTo>
                    <a:pt x="49504" y="147053"/>
                  </a:lnTo>
                  <a:lnTo>
                    <a:pt x="49504" y="181152"/>
                  </a:lnTo>
                  <a:lnTo>
                    <a:pt x="48336" y="185889"/>
                  </a:lnTo>
                  <a:lnTo>
                    <a:pt x="47129" y="187985"/>
                  </a:lnTo>
                  <a:lnTo>
                    <a:pt x="43484" y="191630"/>
                  </a:lnTo>
                  <a:lnTo>
                    <a:pt x="41389" y="192849"/>
                  </a:lnTo>
                  <a:lnTo>
                    <a:pt x="36652" y="194005"/>
                  </a:lnTo>
                  <a:lnTo>
                    <a:pt x="34213" y="193916"/>
                  </a:lnTo>
                  <a:lnTo>
                    <a:pt x="19316" y="176669"/>
                  </a:lnTo>
                  <a:lnTo>
                    <a:pt x="20472" y="171932"/>
                  </a:lnTo>
                  <a:lnTo>
                    <a:pt x="21678" y="169837"/>
                  </a:lnTo>
                  <a:lnTo>
                    <a:pt x="25336" y="166179"/>
                  </a:lnTo>
                  <a:lnTo>
                    <a:pt x="27432" y="164973"/>
                  </a:lnTo>
                  <a:lnTo>
                    <a:pt x="32169" y="163817"/>
                  </a:lnTo>
                  <a:lnTo>
                    <a:pt x="34607" y="163906"/>
                  </a:lnTo>
                  <a:lnTo>
                    <a:pt x="49504" y="181152"/>
                  </a:lnTo>
                  <a:lnTo>
                    <a:pt x="49504" y="147053"/>
                  </a:lnTo>
                  <a:lnTo>
                    <a:pt x="38506" y="144386"/>
                  </a:lnTo>
                  <a:lnTo>
                    <a:pt x="32867" y="144602"/>
                  </a:lnTo>
                  <a:lnTo>
                    <a:pt x="21488" y="148183"/>
                  </a:lnTo>
                  <a:lnTo>
                    <a:pt x="0" y="183515"/>
                  </a:lnTo>
                  <a:lnTo>
                    <a:pt x="2578" y="194183"/>
                  </a:lnTo>
                  <a:lnTo>
                    <a:pt x="5435" y="199148"/>
                  </a:lnTo>
                  <a:lnTo>
                    <a:pt x="14160" y="207873"/>
                  </a:lnTo>
                  <a:lnTo>
                    <a:pt x="19138" y="210718"/>
                  </a:lnTo>
                  <a:lnTo>
                    <a:pt x="30302" y="213423"/>
                  </a:lnTo>
                  <a:lnTo>
                    <a:pt x="35941" y="213207"/>
                  </a:lnTo>
                  <a:lnTo>
                    <a:pt x="47320" y="209638"/>
                  </a:lnTo>
                  <a:lnTo>
                    <a:pt x="52514" y="206400"/>
                  </a:lnTo>
                  <a:lnTo>
                    <a:pt x="61899" y="197015"/>
                  </a:lnTo>
                  <a:lnTo>
                    <a:pt x="63766" y="194005"/>
                  </a:lnTo>
                  <a:lnTo>
                    <a:pt x="65138" y="191820"/>
                  </a:lnTo>
                  <a:lnTo>
                    <a:pt x="68707" y="180441"/>
                  </a:lnTo>
                  <a:lnTo>
                    <a:pt x="68922" y="174815"/>
                  </a:lnTo>
                  <a:close/>
                </a:path>
                <a:path w="213359" h="213995">
                  <a:moveTo>
                    <a:pt x="119519" y="124739"/>
                  </a:moveTo>
                  <a:lnTo>
                    <a:pt x="117640" y="119634"/>
                  </a:lnTo>
                  <a:lnTo>
                    <a:pt x="108927" y="110909"/>
                  </a:lnTo>
                  <a:lnTo>
                    <a:pt x="104228" y="109054"/>
                  </a:lnTo>
                  <a:lnTo>
                    <a:pt x="100469" y="109486"/>
                  </a:lnTo>
                  <a:lnTo>
                    <a:pt x="100469" y="132778"/>
                  </a:lnTo>
                  <a:lnTo>
                    <a:pt x="100088" y="135648"/>
                  </a:lnTo>
                  <a:lnTo>
                    <a:pt x="99263" y="137096"/>
                  </a:lnTo>
                  <a:lnTo>
                    <a:pt x="90284" y="146075"/>
                  </a:lnTo>
                  <a:lnTo>
                    <a:pt x="83299" y="139103"/>
                  </a:lnTo>
                  <a:lnTo>
                    <a:pt x="93522" y="128892"/>
                  </a:lnTo>
                  <a:lnTo>
                    <a:pt x="93916" y="128498"/>
                  </a:lnTo>
                  <a:lnTo>
                    <a:pt x="96570" y="128079"/>
                  </a:lnTo>
                  <a:lnTo>
                    <a:pt x="99974" y="131483"/>
                  </a:lnTo>
                  <a:lnTo>
                    <a:pt x="100469" y="132778"/>
                  </a:lnTo>
                  <a:lnTo>
                    <a:pt x="100469" y="109486"/>
                  </a:lnTo>
                  <a:lnTo>
                    <a:pt x="94018" y="110223"/>
                  </a:lnTo>
                  <a:lnTo>
                    <a:pt x="88811" y="113169"/>
                  </a:lnTo>
                  <a:lnTo>
                    <a:pt x="73088" y="128892"/>
                  </a:lnTo>
                  <a:lnTo>
                    <a:pt x="68046" y="123837"/>
                  </a:lnTo>
                  <a:lnTo>
                    <a:pt x="91401" y="100482"/>
                  </a:lnTo>
                  <a:lnTo>
                    <a:pt x="80314" y="89395"/>
                  </a:lnTo>
                  <a:lnTo>
                    <a:pt x="42494" y="127203"/>
                  </a:lnTo>
                  <a:lnTo>
                    <a:pt x="86106" y="170815"/>
                  </a:lnTo>
                  <a:lnTo>
                    <a:pt x="110832" y="146075"/>
                  </a:lnTo>
                  <a:lnTo>
                    <a:pt x="114858" y="142049"/>
                  </a:lnTo>
                  <a:lnTo>
                    <a:pt x="118097" y="136283"/>
                  </a:lnTo>
                  <a:lnTo>
                    <a:pt x="119100" y="128079"/>
                  </a:lnTo>
                  <a:lnTo>
                    <a:pt x="119519" y="124739"/>
                  </a:lnTo>
                  <a:close/>
                </a:path>
                <a:path w="213359" h="213995">
                  <a:moveTo>
                    <a:pt x="153377" y="71640"/>
                  </a:moveTo>
                  <a:lnTo>
                    <a:pt x="152781" y="68834"/>
                  </a:lnTo>
                  <a:lnTo>
                    <a:pt x="151638" y="63411"/>
                  </a:lnTo>
                  <a:lnTo>
                    <a:pt x="149542" y="59702"/>
                  </a:lnTo>
                  <a:lnTo>
                    <a:pt x="142900" y="53060"/>
                  </a:lnTo>
                  <a:lnTo>
                    <a:pt x="139179" y="50952"/>
                  </a:lnTo>
                  <a:lnTo>
                    <a:pt x="133769" y="49809"/>
                  </a:lnTo>
                  <a:lnTo>
                    <a:pt x="133769" y="74574"/>
                  </a:lnTo>
                  <a:lnTo>
                    <a:pt x="133565" y="78359"/>
                  </a:lnTo>
                  <a:lnTo>
                    <a:pt x="132511" y="80302"/>
                  </a:lnTo>
                  <a:lnTo>
                    <a:pt x="125171" y="87642"/>
                  </a:lnTo>
                  <a:lnTo>
                    <a:pt x="114947" y="77431"/>
                  </a:lnTo>
                  <a:lnTo>
                    <a:pt x="122301" y="70078"/>
                  </a:lnTo>
                  <a:lnTo>
                    <a:pt x="124244" y="69037"/>
                  </a:lnTo>
                  <a:lnTo>
                    <a:pt x="128028" y="68834"/>
                  </a:lnTo>
                  <a:lnTo>
                    <a:pt x="129781" y="69583"/>
                  </a:lnTo>
                  <a:lnTo>
                    <a:pt x="133007" y="72821"/>
                  </a:lnTo>
                  <a:lnTo>
                    <a:pt x="133769" y="74574"/>
                  </a:lnTo>
                  <a:lnTo>
                    <a:pt x="133769" y="49809"/>
                  </a:lnTo>
                  <a:lnTo>
                    <a:pt x="130962" y="49212"/>
                  </a:lnTo>
                  <a:lnTo>
                    <a:pt x="126746" y="49606"/>
                  </a:lnTo>
                  <a:lnTo>
                    <a:pt x="118110" y="52933"/>
                  </a:lnTo>
                  <a:lnTo>
                    <a:pt x="113931" y="55778"/>
                  </a:lnTo>
                  <a:lnTo>
                    <a:pt x="88912" y="80797"/>
                  </a:lnTo>
                  <a:lnTo>
                    <a:pt x="132511" y="124396"/>
                  </a:lnTo>
                  <a:lnTo>
                    <a:pt x="147218" y="109702"/>
                  </a:lnTo>
                  <a:lnTo>
                    <a:pt x="136499" y="98983"/>
                  </a:lnTo>
                  <a:lnTo>
                    <a:pt x="146824" y="88658"/>
                  </a:lnTo>
                  <a:lnTo>
                    <a:pt x="147510" y="87642"/>
                  </a:lnTo>
                  <a:lnTo>
                    <a:pt x="149669" y="84493"/>
                  </a:lnTo>
                  <a:lnTo>
                    <a:pt x="152984" y="75857"/>
                  </a:lnTo>
                  <a:lnTo>
                    <a:pt x="153377" y="71640"/>
                  </a:lnTo>
                  <a:close/>
                </a:path>
                <a:path w="213359" h="213995">
                  <a:moveTo>
                    <a:pt x="213309" y="30429"/>
                  </a:moveTo>
                  <a:lnTo>
                    <a:pt x="210654" y="19431"/>
                  </a:lnTo>
                  <a:lnTo>
                    <a:pt x="210616" y="19253"/>
                  </a:lnTo>
                  <a:lnTo>
                    <a:pt x="207759" y="14274"/>
                  </a:lnTo>
                  <a:lnTo>
                    <a:pt x="199047" y="5549"/>
                  </a:lnTo>
                  <a:lnTo>
                    <a:pt x="194068" y="2705"/>
                  </a:lnTo>
                  <a:lnTo>
                    <a:pt x="193890" y="2667"/>
                  </a:lnTo>
                  <a:lnTo>
                    <a:pt x="193890" y="36766"/>
                  </a:lnTo>
                  <a:lnTo>
                    <a:pt x="192722" y="41503"/>
                  </a:lnTo>
                  <a:lnTo>
                    <a:pt x="191516" y="43599"/>
                  </a:lnTo>
                  <a:lnTo>
                    <a:pt x="187871" y="47244"/>
                  </a:lnTo>
                  <a:lnTo>
                    <a:pt x="185775" y="48463"/>
                  </a:lnTo>
                  <a:lnTo>
                    <a:pt x="181038" y="49618"/>
                  </a:lnTo>
                  <a:lnTo>
                    <a:pt x="178600" y="49530"/>
                  </a:lnTo>
                  <a:lnTo>
                    <a:pt x="163703" y="32283"/>
                  </a:lnTo>
                  <a:lnTo>
                    <a:pt x="164858" y="27546"/>
                  </a:lnTo>
                  <a:lnTo>
                    <a:pt x="166065" y="25450"/>
                  </a:lnTo>
                  <a:lnTo>
                    <a:pt x="169722" y="21793"/>
                  </a:lnTo>
                  <a:lnTo>
                    <a:pt x="171818" y="20586"/>
                  </a:lnTo>
                  <a:lnTo>
                    <a:pt x="176555" y="19431"/>
                  </a:lnTo>
                  <a:lnTo>
                    <a:pt x="178993" y="19519"/>
                  </a:lnTo>
                  <a:lnTo>
                    <a:pt x="193890" y="36766"/>
                  </a:lnTo>
                  <a:lnTo>
                    <a:pt x="193890" y="2667"/>
                  </a:lnTo>
                  <a:lnTo>
                    <a:pt x="182892" y="0"/>
                  </a:lnTo>
                  <a:lnTo>
                    <a:pt x="177253" y="215"/>
                  </a:lnTo>
                  <a:lnTo>
                    <a:pt x="165874" y="3797"/>
                  </a:lnTo>
                  <a:lnTo>
                    <a:pt x="144399" y="39128"/>
                  </a:lnTo>
                  <a:lnTo>
                    <a:pt x="146964" y="49796"/>
                  </a:lnTo>
                  <a:lnTo>
                    <a:pt x="149821" y="54762"/>
                  </a:lnTo>
                  <a:lnTo>
                    <a:pt x="158546" y="63487"/>
                  </a:lnTo>
                  <a:lnTo>
                    <a:pt x="163525" y="66344"/>
                  </a:lnTo>
                  <a:lnTo>
                    <a:pt x="174688" y="69037"/>
                  </a:lnTo>
                  <a:lnTo>
                    <a:pt x="180327" y="68821"/>
                  </a:lnTo>
                  <a:lnTo>
                    <a:pt x="213093" y="36055"/>
                  </a:lnTo>
                  <a:lnTo>
                    <a:pt x="213309" y="30429"/>
                  </a:lnTo>
                  <a:close/>
                </a:path>
              </a:pathLst>
            </a:custGeom>
            <a:solidFill>
              <a:srgbClr val="363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9405" y="4192624"/>
              <a:ext cx="701675" cy="198755"/>
            </a:xfrm>
            <a:custGeom>
              <a:avLst/>
              <a:gdLst/>
              <a:ahLst/>
              <a:cxnLst/>
              <a:rect l="l" t="t" r="r" b="b"/>
              <a:pathLst>
                <a:path w="701675" h="198754">
                  <a:moveTo>
                    <a:pt x="701205" y="0"/>
                  </a:moveTo>
                  <a:lnTo>
                    <a:pt x="138899" y="0"/>
                  </a:lnTo>
                  <a:lnTo>
                    <a:pt x="0" y="198373"/>
                  </a:lnTo>
                  <a:lnTo>
                    <a:pt x="562305" y="198373"/>
                  </a:lnTo>
                  <a:lnTo>
                    <a:pt x="701205" y="0"/>
                  </a:lnTo>
                  <a:close/>
                </a:path>
              </a:pathLst>
            </a:custGeom>
            <a:solidFill>
              <a:srgbClr val="003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0075" y="4214558"/>
              <a:ext cx="419100" cy="154940"/>
            </a:xfrm>
            <a:custGeom>
              <a:avLst/>
              <a:gdLst/>
              <a:ahLst/>
              <a:cxnLst/>
              <a:rect l="l" t="t" r="r" b="b"/>
              <a:pathLst>
                <a:path w="419100" h="154939">
                  <a:moveTo>
                    <a:pt x="110248" y="21844"/>
                  </a:moveTo>
                  <a:lnTo>
                    <a:pt x="0" y="21844"/>
                  </a:lnTo>
                  <a:lnTo>
                    <a:pt x="0" y="44704"/>
                  </a:lnTo>
                  <a:lnTo>
                    <a:pt x="0" y="110744"/>
                  </a:lnTo>
                  <a:lnTo>
                    <a:pt x="0" y="132334"/>
                  </a:lnTo>
                  <a:lnTo>
                    <a:pt x="110236" y="132334"/>
                  </a:lnTo>
                  <a:lnTo>
                    <a:pt x="110236" y="110744"/>
                  </a:lnTo>
                  <a:lnTo>
                    <a:pt x="22047" y="110744"/>
                  </a:lnTo>
                  <a:lnTo>
                    <a:pt x="22047" y="44704"/>
                  </a:lnTo>
                  <a:lnTo>
                    <a:pt x="88176" y="44704"/>
                  </a:lnTo>
                  <a:lnTo>
                    <a:pt x="88188" y="110286"/>
                  </a:lnTo>
                  <a:lnTo>
                    <a:pt x="110236" y="110286"/>
                  </a:lnTo>
                  <a:lnTo>
                    <a:pt x="110236" y="44704"/>
                  </a:lnTo>
                  <a:lnTo>
                    <a:pt x="110248" y="44132"/>
                  </a:lnTo>
                  <a:lnTo>
                    <a:pt x="110248" y="21844"/>
                  </a:lnTo>
                  <a:close/>
                </a:path>
                <a:path w="419100" h="154939">
                  <a:moveTo>
                    <a:pt x="242570" y="88226"/>
                  </a:moveTo>
                  <a:lnTo>
                    <a:pt x="220510" y="88226"/>
                  </a:lnTo>
                  <a:lnTo>
                    <a:pt x="220510" y="132334"/>
                  </a:lnTo>
                  <a:lnTo>
                    <a:pt x="242570" y="132321"/>
                  </a:lnTo>
                  <a:lnTo>
                    <a:pt x="242570" y="88226"/>
                  </a:lnTo>
                  <a:close/>
                </a:path>
                <a:path w="419100" h="154939">
                  <a:moveTo>
                    <a:pt x="242570" y="66294"/>
                  </a:moveTo>
                  <a:lnTo>
                    <a:pt x="154368" y="66294"/>
                  </a:lnTo>
                  <a:lnTo>
                    <a:pt x="154368" y="21844"/>
                  </a:lnTo>
                  <a:lnTo>
                    <a:pt x="132321" y="21844"/>
                  </a:lnTo>
                  <a:lnTo>
                    <a:pt x="132321" y="66294"/>
                  </a:lnTo>
                  <a:lnTo>
                    <a:pt x="132321" y="87884"/>
                  </a:lnTo>
                  <a:lnTo>
                    <a:pt x="132308" y="132334"/>
                  </a:lnTo>
                  <a:lnTo>
                    <a:pt x="154381" y="132334"/>
                  </a:lnTo>
                  <a:lnTo>
                    <a:pt x="154381" y="87884"/>
                  </a:lnTo>
                  <a:lnTo>
                    <a:pt x="242570" y="87884"/>
                  </a:lnTo>
                  <a:lnTo>
                    <a:pt x="242570" y="66294"/>
                  </a:lnTo>
                  <a:close/>
                </a:path>
                <a:path w="419100" h="154939">
                  <a:moveTo>
                    <a:pt x="242582" y="22072"/>
                  </a:moveTo>
                  <a:lnTo>
                    <a:pt x="220510" y="22072"/>
                  </a:lnTo>
                  <a:lnTo>
                    <a:pt x="220522" y="66192"/>
                  </a:lnTo>
                  <a:lnTo>
                    <a:pt x="242570" y="66192"/>
                  </a:lnTo>
                  <a:lnTo>
                    <a:pt x="242582" y="22072"/>
                  </a:lnTo>
                  <a:close/>
                </a:path>
                <a:path w="419100" h="154939">
                  <a:moveTo>
                    <a:pt x="419011" y="21844"/>
                  </a:moveTo>
                  <a:lnTo>
                    <a:pt x="352856" y="21844"/>
                  </a:lnTo>
                  <a:lnTo>
                    <a:pt x="352856" y="0"/>
                  </a:lnTo>
                  <a:lnTo>
                    <a:pt x="330796" y="0"/>
                  </a:lnTo>
                  <a:lnTo>
                    <a:pt x="330796" y="21844"/>
                  </a:lnTo>
                  <a:lnTo>
                    <a:pt x="264629" y="21844"/>
                  </a:lnTo>
                  <a:lnTo>
                    <a:pt x="264629" y="44704"/>
                  </a:lnTo>
                  <a:lnTo>
                    <a:pt x="264629" y="110744"/>
                  </a:lnTo>
                  <a:lnTo>
                    <a:pt x="264629" y="132334"/>
                  </a:lnTo>
                  <a:lnTo>
                    <a:pt x="330796" y="132334"/>
                  </a:lnTo>
                  <a:lnTo>
                    <a:pt x="330796" y="154381"/>
                  </a:lnTo>
                  <a:lnTo>
                    <a:pt x="352856" y="154381"/>
                  </a:lnTo>
                  <a:lnTo>
                    <a:pt x="352856" y="132334"/>
                  </a:lnTo>
                  <a:lnTo>
                    <a:pt x="419011" y="132334"/>
                  </a:lnTo>
                  <a:lnTo>
                    <a:pt x="419011" y="110744"/>
                  </a:lnTo>
                  <a:lnTo>
                    <a:pt x="286689" y="110744"/>
                  </a:lnTo>
                  <a:lnTo>
                    <a:pt x="286689" y="44704"/>
                  </a:lnTo>
                  <a:lnTo>
                    <a:pt x="330796" y="44704"/>
                  </a:lnTo>
                  <a:lnTo>
                    <a:pt x="330796" y="110286"/>
                  </a:lnTo>
                  <a:lnTo>
                    <a:pt x="352869" y="110286"/>
                  </a:lnTo>
                  <a:lnTo>
                    <a:pt x="352869" y="44704"/>
                  </a:lnTo>
                  <a:lnTo>
                    <a:pt x="396963" y="44704"/>
                  </a:lnTo>
                  <a:lnTo>
                    <a:pt x="396963" y="110286"/>
                  </a:lnTo>
                  <a:lnTo>
                    <a:pt x="419011" y="110286"/>
                  </a:lnTo>
                  <a:lnTo>
                    <a:pt x="419011" y="44704"/>
                  </a:lnTo>
                  <a:lnTo>
                    <a:pt x="419011" y="44132"/>
                  </a:lnTo>
                  <a:lnTo>
                    <a:pt x="419011" y="218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2461" y="4192334"/>
              <a:ext cx="215969" cy="1983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8539" y="4160811"/>
              <a:ext cx="773270" cy="27120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33897" y="3319500"/>
              <a:ext cx="3826510" cy="1757045"/>
            </a:xfrm>
            <a:custGeom>
              <a:avLst/>
              <a:gdLst/>
              <a:ahLst/>
              <a:cxnLst/>
              <a:rect l="l" t="t" r="r" b="b"/>
              <a:pathLst>
                <a:path w="3826509" h="1757045">
                  <a:moveTo>
                    <a:pt x="3826090" y="0"/>
                  </a:moveTo>
                  <a:lnTo>
                    <a:pt x="0" y="1756498"/>
                  </a:lnTo>
                  <a:lnTo>
                    <a:pt x="3826090" y="1756498"/>
                  </a:lnTo>
                  <a:lnTo>
                    <a:pt x="3826090" y="0"/>
                  </a:lnTo>
                  <a:close/>
                </a:path>
              </a:pathLst>
            </a:custGeom>
            <a:solidFill>
              <a:srgbClr val="FFB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74870" y="4164292"/>
              <a:ext cx="585470" cy="911860"/>
            </a:xfrm>
            <a:custGeom>
              <a:avLst/>
              <a:gdLst/>
              <a:ahLst/>
              <a:cxnLst/>
              <a:rect l="l" t="t" r="r" b="b"/>
              <a:pathLst>
                <a:path w="585470" h="911860">
                  <a:moveTo>
                    <a:pt x="585127" y="0"/>
                  </a:moveTo>
                  <a:lnTo>
                    <a:pt x="0" y="911707"/>
                  </a:lnTo>
                  <a:lnTo>
                    <a:pt x="585127" y="911707"/>
                  </a:lnTo>
                  <a:lnTo>
                    <a:pt x="585127" y="0"/>
                  </a:lnTo>
                  <a:close/>
                </a:path>
              </a:pathLst>
            </a:custGeom>
            <a:solidFill>
              <a:srgbClr val="FF9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0286" y="4110324"/>
              <a:ext cx="686987" cy="36563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692" y="646770"/>
              <a:ext cx="1352621" cy="12053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9100" y="177800"/>
            <a:ext cx="5410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РАМАЗАНОВ ИНСАФ АЛМАЗОВИЧ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9100" y="1244600"/>
            <a:ext cx="4724400" cy="2046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</a:rPr>
              <a:t>К</a:t>
            </a:r>
            <a:r>
              <a:rPr lang="ru-RU" sz="1900" b="1" dirty="0" smtClean="0">
                <a:solidFill>
                  <a:schemeClr val="bg1"/>
                </a:solidFill>
              </a:rPr>
              <a:t>оординатор волонтёрского движения ИФМЦН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</a:rPr>
              <a:t>К</a:t>
            </a:r>
            <a:r>
              <a:rPr lang="ru-RU" sz="1900" b="1" dirty="0" smtClean="0">
                <a:solidFill>
                  <a:schemeClr val="bg1"/>
                </a:solidFill>
              </a:rPr>
              <a:t>оординатор </a:t>
            </a:r>
            <a:r>
              <a:rPr lang="ru-RU" sz="1900" b="1" dirty="0">
                <a:solidFill>
                  <a:schemeClr val="bg1"/>
                </a:solidFill>
              </a:rPr>
              <a:t>онлайн-наставников </a:t>
            </a:r>
            <a:r>
              <a:rPr lang="ru-RU" sz="1900" b="1" dirty="0" smtClean="0">
                <a:solidFill>
                  <a:schemeClr val="bg1"/>
                </a:solidFill>
              </a:rPr>
              <a:t>ИФМЦН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Волонтёр </a:t>
            </a:r>
            <a:r>
              <a:rPr lang="ru-RU" sz="1900" b="1" dirty="0">
                <a:solidFill>
                  <a:schemeClr val="bg1"/>
                </a:solidFill>
              </a:rPr>
              <a:t>проектов </a:t>
            </a:r>
            <a:r>
              <a:rPr lang="ru-RU" sz="1900" b="1" dirty="0" smtClean="0">
                <a:solidFill>
                  <a:schemeClr val="bg1"/>
                </a:solidFill>
              </a:rPr>
              <a:t>«Помоги </a:t>
            </a:r>
            <a:r>
              <a:rPr lang="ru-RU" sz="1900" b="1" dirty="0">
                <a:solidFill>
                  <a:schemeClr val="bg1"/>
                </a:solidFill>
              </a:rPr>
              <a:t>учиться </a:t>
            </a:r>
            <a:r>
              <a:rPr lang="ru-RU" sz="1900" b="1" dirty="0" smtClean="0">
                <a:solidFill>
                  <a:schemeClr val="bg1"/>
                </a:solidFill>
              </a:rPr>
              <a:t>дома»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Волонтёр Конституции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6" r="22177"/>
          <a:stretch/>
        </p:blipFill>
        <p:spPr>
          <a:xfrm>
            <a:off x="5372100" y="711200"/>
            <a:ext cx="27945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200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39394" y="254000"/>
            <a:ext cx="61188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СОБКО КСЕНИЯ ВЛАДИМИРОВНА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71900" y="1549400"/>
            <a:ext cx="453390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Наставник </a:t>
            </a:r>
            <a:r>
              <a:rPr lang="ru-RU" sz="1900" b="1" dirty="0" err="1" smtClean="0">
                <a:solidFill>
                  <a:schemeClr val="bg1"/>
                </a:solidFill>
              </a:rPr>
              <a:t>Акмуллинской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</a:rPr>
              <a:t>онлайн</a:t>
            </a:r>
            <a:r>
              <a:rPr lang="ru-RU" sz="1900" b="1" dirty="0" smtClean="0">
                <a:solidFill>
                  <a:schemeClr val="bg1"/>
                </a:solidFill>
              </a:rPr>
              <a:t>-  школы </a:t>
            </a:r>
            <a:r>
              <a:rPr lang="ru-RU" sz="1900" b="1" dirty="0">
                <a:solidFill>
                  <a:schemeClr val="bg1"/>
                </a:solidFill>
              </a:rPr>
              <a:t>«Online-наставник»</a:t>
            </a:r>
          </a:p>
          <a:p>
            <a:pPr>
              <a:buFont typeface="Arial" pitchFamily="34" charset="0"/>
              <a:buChar char="•"/>
            </a:pPr>
            <a:endParaRPr lang="ru-RU" sz="2100" dirty="0" smtClean="0">
              <a:solidFill>
                <a:schemeClr val="bg1"/>
              </a:solidFill>
            </a:endParaRPr>
          </a:p>
        </p:txBody>
      </p:sp>
      <p:pic>
        <p:nvPicPr>
          <p:cNvPr id="7172" name="Picture 4" descr="https://sun9-52.userapi.com/-m0AG9Miuk1cX6xPxNSD_e5MV-UX_D4vb9bbWg/ClxvPS1XeYI.jpg"/>
          <p:cNvPicPr>
            <a:picLocks noChangeAspect="1" noChangeArrowheads="1"/>
          </p:cNvPicPr>
          <p:nvPr/>
        </p:nvPicPr>
        <p:blipFill>
          <a:blip r:embed="rId2" cstate="print"/>
          <a:srcRect l="8628" r="6275"/>
          <a:stretch>
            <a:fillRect/>
          </a:stretch>
        </p:blipFill>
        <p:spPr bwMode="auto">
          <a:xfrm>
            <a:off x="342900" y="787400"/>
            <a:ext cx="3124200" cy="35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8839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342900" y="254000"/>
            <a:ext cx="61188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СУЛТАНОВА ЛЕРА РАДИКОВНА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2900" y="1244600"/>
            <a:ext cx="4648200" cy="304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</a:rPr>
              <a:t>К</a:t>
            </a:r>
            <a:r>
              <a:rPr lang="ru-RU" sz="1900" b="1" dirty="0" smtClean="0">
                <a:solidFill>
                  <a:schemeClr val="bg1"/>
                </a:solidFill>
              </a:rPr>
              <a:t>оординатор волонтёрского движения ИП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</a:rPr>
              <a:t>Руководитель социального проекта </a:t>
            </a:r>
            <a:r>
              <a:rPr lang="ru-RU" sz="1900" b="1" dirty="0" smtClean="0">
                <a:solidFill>
                  <a:schemeClr val="bg1"/>
                </a:solidFill>
              </a:rPr>
              <a:t>«Мастерская «Быть нужным-просто!»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>
                <a:solidFill>
                  <a:schemeClr val="bg1"/>
                </a:solidFill>
              </a:rPr>
              <a:t>Координатор волонтёров социального проекта </a:t>
            </a:r>
            <a:r>
              <a:rPr lang="ru-RU" sz="1900" b="1" dirty="0" smtClean="0">
                <a:solidFill>
                  <a:schemeClr val="bg1"/>
                </a:solidFill>
              </a:rPr>
              <a:t>«Школа </a:t>
            </a:r>
            <a:r>
              <a:rPr lang="ru-RU" sz="1900" b="1" dirty="0">
                <a:solidFill>
                  <a:schemeClr val="bg1"/>
                </a:solidFill>
              </a:rPr>
              <a:t>финансовой грамотности для </a:t>
            </a:r>
            <a:r>
              <a:rPr lang="ru-RU" sz="1900" b="1" dirty="0" smtClean="0">
                <a:solidFill>
                  <a:schemeClr val="bg1"/>
                </a:solidFill>
              </a:rPr>
              <a:t>подростков»</a:t>
            </a:r>
          </a:p>
          <a:p>
            <a:pPr>
              <a:buFont typeface="Arial" pitchFamily="34" charset="0"/>
              <a:buChar char="•"/>
            </a:pP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900" y="711200"/>
            <a:ext cx="2866235" cy="382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999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52700" y="254000"/>
            <a:ext cx="61188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ЦУЦЕРОВА КСЕНИЯ СЕРГЕЕВНА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67100" y="1320800"/>
            <a:ext cx="4699165" cy="2062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</a:rPr>
              <a:t>Победитель </a:t>
            </a:r>
            <a:r>
              <a:rPr lang="ru-RU" sz="1900" b="1" dirty="0" smtClean="0">
                <a:solidFill>
                  <a:schemeClr val="bg1"/>
                </a:solidFill>
              </a:rPr>
              <a:t>Международного конкурса «Внуки Победы. Севастополь»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Волонтёр программ «Сто улыбок»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Наставник </a:t>
            </a:r>
            <a:r>
              <a:rPr lang="ru-RU" sz="1900" b="1" dirty="0" err="1" smtClean="0">
                <a:solidFill>
                  <a:schemeClr val="bg1"/>
                </a:solidFill>
              </a:rPr>
              <a:t>Акмуллинской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</a:rPr>
              <a:t>онлайн-школы</a:t>
            </a:r>
            <a:r>
              <a:rPr lang="ru-RU" sz="1900" b="1" dirty="0" smtClean="0">
                <a:solidFill>
                  <a:schemeClr val="bg1"/>
                </a:solidFill>
              </a:rPr>
              <a:t> «</a:t>
            </a:r>
            <a:r>
              <a:rPr lang="ru-RU" sz="1900" b="1" dirty="0">
                <a:solidFill>
                  <a:schemeClr val="bg1"/>
                </a:solidFill>
              </a:rPr>
              <a:t>Online-наставник»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8" t="-2104" r="32295" b="-1"/>
          <a:stretch/>
        </p:blipFill>
        <p:spPr>
          <a:xfrm>
            <a:off x="419100" y="787400"/>
            <a:ext cx="27432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7997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6700" y="254000"/>
            <a:ext cx="61188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ЧЕРНОВА СИЛЬВИЯ АНАТОЛЬЕВНА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1500" y="1549400"/>
            <a:ext cx="4267200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</a:rPr>
              <a:t>Куратор штаба Здоровья </a:t>
            </a:r>
            <a:r>
              <a:rPr lang="ru-RU" sz="1900" b="1" dirty="0" smtClean="0">
                <a:solidFill>
                  <a:schemeClr val="bg1"/>
                </a:solidFill>
              </a:rPr>
              <a:t>БГПУ им. М. </a:t>
            </a:r>
            <a:r>
              <a:rPr lang="ru-RU" sz="1900" b="1" dirty="0" err="1" smtClean="0">
                <a:solidFill>
                  <a:schemeClr val="bg1"/>
                </a:solidFill>
              </a:rPr>
              <a:t>Акмуллы</a:t>
            </a:r>
            <a:endParaRPr lang="ru-RU" sz="19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</a:rPr>
              <a:t>Заместитель </a:t>
            </a:r>
            <a:r>
              <a:rPr lang="ru-RU" sz="1900" b="1" dirty="0">
                <a:solidFill>
                  <a:schemeClr val="bg1"/>
                </a:solidFill>
              </a:rPr>
              <a:t>руководителя проекта «Делай ставку на ZОЖ»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2" r="13181"/>
          <a:stretch>
            <a:fillRect/>
          </a:stretch>
        </p:blipFill>
        <p:spPr>
          <a:xfrm>
            <a:off x="5372100" y="711200"/>
            <a:ext cx="2605135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170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71700" y="254000"/>
            <a:ext cx="61188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ЯМАЛЕЕВА ГУЛЬШАТ РАДМИРОВНА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43300" y="1701800"/>
            <a:ext cx="4648200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</a:rPr>
              <a:t>Координатор </a:t>
            </a:r>
            <a:r>
              <a:rPr lang="ru-RU" sz="1900" b="1" dirty="0">
                <a:solidFill>
                  <a:schemeClr val="bg1"/>
                </a:solidFill>
              </a:rPr>
              <a:t>участников проекта </a:t>
            </a:r>
            <a:r>
              <a:rPr lang="ru-RU" sz="1900" b="1" dirty="0" smtClean="0">
                <a:solidFill>
                  <a:schemeClr val="bg1"/>
                </a:solidFill>
              </a:rPr>
              <a:t>«Делай </a:t>
            </a:r>
            <a:r>
              <a:rPr lang="ru-RU" sz="1900" b="1" dirty="0">
                <a:solidFill>
                  <a:schemeClr val="bg1"/>
                </a:solidFill>
              </a:rPr>
              <a:t>ставку на </a:t>
            </a:r>
            <a:r>
              <a:rPr lang="ru-RU" sz="1900" b="1" dirty="0" smtClean="0">
                <a:solidFill>
                  <a:schemeClr val="bg1"/>
                </a:solidFill>
              </a:rPr>
              <a:t>ZOЖ»</a:t>
            </a:r>
          </a:p>
          <a:p>
            <a:pPr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Волонтер проекта «Наша забота»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6"/>
          <a:stretch/>
        </p:blipFill>
        <p:spPr>
          <a:xfrm>
            <a:off x="342900" y="787400"/>
            <a:ext cx="3048000" cy="378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0137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5300" y="254000"/>
            <a:ext cx="6118806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МУХЕТДИНОВА ЭВЕЛИНА АЛМАЗОВНА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900" y="787400"/>
            <a:ext cx="2975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19100" y="711200"/>
            <a:ext cx="4686300" cy="4093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Заместитель руководителя Волонтёрского центра БГПУ им.М.Акмуллы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Специалист </a:t>
            </a:r>
            <a:r>
              <a:rPr lang="ru-RU" sz="1900" b="1" dirty="0">
                <a:solidFill>
                  <a:schemeClr val="bg1"/>
                </a:solidFill>
              </a:rPr>
              <a:t>проекта «Воплощая мечты</a:t>
            </a:r>
            <a:r>
              <a:rPr lang="ru-RU" sz="1900" b="1" dirty="0" smtClean="0">
                <a:solidFill>
                  <a:schemeClr val="bg1"/>
                </a:solidFill>
              </a:rPr>
              <a:t>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Куратор проектов «Делай ставку на </a:t>
            </a:r>
            <a:r>
              <a:rPr lang="en-US" sz="1900" b="1" dirty="0" smtClean="0">
                <a:solidFill>
                  <a:schemeClr val="bg1"/>
                </a:solidFill>
              </a:rPr>
              <a:t>Z</a:t>
            </a:r>
            <a:r>
              <a:rPr lang="ru-RU" sz="1900" b="1" dirty="0" smtClean="0">
                <a:solidFill>
                  <a:schemeClr val="bg1"/>
                </a:solidFill>
              </a:rPr>
              <a:t>ОЖ!», «Мастерская «Быть нужным – просто!»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Организатор межрегионального конкурса «Лучшая педагогическая династия»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Модератор Всероссийской акции «Бессмертный полк-</a:t>
            </a:r>
            <a:r>
              <a:rPr lang="en-US" sz="1900" b="1" dirty="0" smtClean="0">
                <a:solidFill>
                  <a:schemeClr val="bg1"/>
                </a:solidFill>
              </a:rPr>
              <a:t>online</a:t>
            </a:r>
            <a:r>
              <a:rPr lang="ru-RU" sz="1900" b="1" dirty="0" smtClean="0">
                <a:solidFill>
                  <a:schemeClr val="bg1"/>
                </a:solidFill>
              </a:rPr>
              <a:t>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Куратор Волонтёров Конституции</a:t>
            </a:r>
            <a:endParaRPr lang="ru-RU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31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092200"/>
            <a:ext cx="7162800" cy="3016210"/>
          </a:xfrm>
        </p:spPr>
        <p:txBody>
          <a:bodyPr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НАГРАЖДЕНИЕ ВОЛОНТЕРОВ АКМУЛЛИНСКОГО УНИВЕРСИТЕТА </a:t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ПАМЯТНОЙ МЕДАЛЬЮ ОБЩЕРОССИЙСКОЙ АКЦИИ ВЗАИМОПОМОЩИ «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#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МЫВМЕСТЕ»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4000"/>
            <a:ext cx="5509206" cy="361637"/>
          </a:xfrm>
        </p:spPr>
        <p:txBody>
          <a:bodyPr/>
          <a:lstStyle/>
          <a:p>
            <a:pPr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АНДАРЯНОВА ЮЛИЯ ЮРЬЕВНА</a:t>
            </a:r>
            <a:endParaRPr lang="ru-RU" sz="23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95300" y="1168400"/>
            <a:ext cx="4648200" cy="2723823"/>
          </a:xfrm>
        </p:spPr>
        <p:txBody>
          <a:bodyPr/>
          <a:lstStyle/>
          <a:p>
            <a:pPr marL="177800" algn="just">
              <a:buFont typeface="Wingdings" pitchFamily="2" charset="2"/>
              <a:buChar char="§"/>
              <a:tabLst>
                <a:tab pos="450850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 Модератор акции «Бессмертный полк-</a:t>
            </a:r>
            <a:r>
              <a:rPr lang="en-US" sz="2100" b="1" dirty="0" smtClean="0">
                <a:solidFill>
                  <a:schemeClr val="bg1"/>
                </a:solidFill>
              </a:rPr>
              <a:t>online</a:t>
            </a:r>
            <a:r>
              <a:rPr lang="ru-RU" sz="2100" b="1" dirty="0" smtClean="0">
                <a:solidFill>
                  <a:schemeClr val="bg1"/>
                </a:solidFill>
              </a:rPr>
              <a:t>»</a:t>
            </a:r>
          </a:p>
          <a:p>
            <a:pPr marL="177800" algn="just">
              <a:buFont typeface="Wingdings" pitchFamily="2" charset="2"/>
              <a:buChar char="§"/>
              <a:tabLst>
                <a:tab pos="450850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 Волонтёр акции </a:t>
            </a:r>
            <a:r>
              <a:rPr lang="en-US" sz="2100" b="1" dirty="0" smtClean="0">
                <a:solidFill>
                  <a:schemeClr val="bg1"/>
                </a:solidFill>
              </a:rPr>
              <a:t>#</a:t>
            </a:r>
            <a:r>
              <a:rPr lang="ru-RU" sz="2100" b="1" dirty="0" err="1" smtClean="0">
                <a:solidFill>
                  <a:schemeClr val="bg1"/>
                </a:solidFill>
              </a:rPr>
              <a:t>МыВместе</a:t>
            </a:r>
            <a:r>
              <a:rPr lang="ru-RU" sz="2100" b="1" dirty="0" smtClean="0">
                <a:solidFill>
                  <a:schemeClr val="bg1"/>
                </a:solidFill>
              </a:rPr>
              <a:t>  </a:t>
            </a:r>
            <a:r>
              <a:rPr lang="ru-RU" sz="2100" b="1" dirty="0" err="1" smtClean="0">
                <a:solidFill>
                  <a:schemeClr val="bg1"/>
                </a:solidFill>
              </a:rPr>
              <a:t>Калтасинского</a:t>
            </a:r>
            <a:r>
              <a:rPr lang="ru-RU" sz="2100" b="1" dirty="0" smtClean="0">
                <a:solidFill>
                  <a:schemeClr val="bg1"/>
                </a:solidFill>
              </a:rPr>
              <a:t> района</a:t>
            </a:r>
          </a:p>
          <a:p>
            <a:pPr marL="177800" algn="just">
              <a:buFont typeface="Wingdings" pitchFamily="2" charset="2"/>
              <a:buChar char="§"/>
              <a:tabLst>
                <a:tab pos="450850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Наставник </a:t>
            </a:r>
            <a:r>
              <a:rPr lang="ru-RU" sz="2400" b="1" dirty="0" err="1" smtClean="0">
                <a:solidFill>
                  <a:schemeClr val="bg1"/>
                </a:solidFill>
              </a:rPr>
              <a:t>Акмуллинской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онлайн-школы</a:t>
            </a:r>
            <a:r>
              <a:rPr lang="ru-RU" sz="2400" b="1" dirty="0" smtClean="0">
                <a:solidFill>
                  <a:schemeClr val="bg1"/>
                </a:solidFill>
              </a:rPr>
              <a:t>         «Online-наставник»</a:t>
            </a:r>
            <a:endParaRPr lang="ru-RU" sz="21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1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s://sun9-69.userapi.com/sgdueG7-OJS4yYcmTpOEtiaa6RQ8NPqTCtzg6g/8Ds8PxhPP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635000"/>
            <a:ext cx="2857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794" y="177800"/>
            <a:ext cx="5585406" cy="361637"/>
          </a:xfrm>
        </p:spPr>
        <p:txBody>
          <a:bodyPr/>
          <a:lstStyle/>
          <a:p>
            <a:pPr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ГАЛИХАНОВА ЮЛИЯ ИЛЮСОВНА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43300" y="1016000"/>
            <a:ext cx="4648200" cy="2908489"/>
          </a:xfrm>
        </p:spPr>
        <p:txBody>
          <a:bodyPr/>
          <a:lstStyle/>
          <a:p>
            <a:pPr marL="177800" algn="just">
              <a:buFont typeface="Wingdings" pitchFamily="2" charset="2"/>
              <a:buChar char="§"/>
              <a:tabLst>
                <a:tab pos="450850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 Координатор волонтерского движения ИФОМК БГПУ           им. М. </a:t>
            </a:r>
            <a:r>
              <a:rPr lang="ru-RU" sz="2100" b="1" dirty="0" err="1" smtClean="0">
                <a:solidFill>
                  <a:schemeClr val="bg1"/>
                </a:solidFill>
              </a:rPr>
              <a:t>Акмуллы</a:t>
            </a:r>
            <a:endParaRPr lang="ru-RU" sz="2100" b="1" dirty="0" smtClean="0">
              <a:solidFill>
                <a:schemeClr val="bg1"/>
              </a:solidFill>
            </a:endParaRPr>
          </a:p>
          <a:p>
            <a:pPr marL="177800" algn="just">
              <a:buFont typeface="Wingdings" pitchFamily="2" charset="2"/>
              <a:buChar char="§"/>
              <a:tabLst>
                <a:tab pos="450850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 Член Молодёжного совета при районном Совете </a:t>
            </a:r>
            <a:r>
              <a:rPr lang="ru-RU" sz="2100" b="1" dirty="0" err="1" smtClean="0">
                <a:solidFill>
                  <a:schemeClr val="bg1"/>
                </a:solidFill>
              </a:rPr>
              <a:t>Калтасинского</a:t>
            </a:r>
            <a:r>
              <a:rPr lang="ru-RU" sz="2100" b="1" dirty="0" smtClean="0">
                <a:solidFill>
                  <a:schemeClr val="bg1"/>
                </a:solidFill>
              </a:rPr>
              <a:t> района РБ</a:t>
            </a:r>
          </a:p>
          <a:p>
            <a:pPr marL="177800" algn="just">
              <a:buFont typeface="Wingdings" pitchFamily="2" charset="2"/>
              <a:buChar char="§"/>
              <a:tabLst>
                <a:tab pos="450850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 Волонтёр </a:t>
            </a:r>
            <a:r>
              <a:rPr lang="ru-RU" sz="2100" b="1" dirty="0">
                <a:solidFill>
                  <a:schemeClr val="bg1"/>
                </a:solidFill>
              </a:rPr>
              <a:t>акции </a:t>
            </a:r>
            <a:r>
              <a:rPr lang="en-US" sz="2100" b="1" dirty="0">
                <a:solidFill>
                  <a:schemeClr val="bg1"/>
                </a:solidFill>
              </a:rPr>
              <a:t>#</a:t>
            </a:r>
            <a:r>
              <a:rPr lang="ru-RU" sz="2100" b="1" dirty="0" err="1">
                <a:solidFill>
                  <a:schemeClr val="bg1"/>
                </a:solidFill>
              </a:rPr>
              <a:t>МыВместе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 smtClean="0">
                <a:solidFill>
                  <a:schemeClr val="bg1"/>
                </a:solidFill>
              </a:rPr>
              <a:t>Калтасинского</a:t>
            </a:r>
            <a:r>
              <a:rPr lang="ru-RU" sz="2100" b="1" dirty="0" smtClean="0">
                <a:solidFill>
                  <a:schemeClr val="bg1"/>
                </a:solidFill>
              </a:rPr>
              <a:t> района</a:t>
            </a:r>
            <a:endParaRPr lang="ru-RU" sz="21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100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https://sun9-34.userapi.com/c852120/v852120388/a17d8/VBrKmLhGk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711200"/>
            <a:ext cx="3024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" y="5"/>
            <a:ext cx="8460105" cy="5076190"/>
            <a:chOff x="-5" y="5"/>
            <a:chExt cx="8460105" cy="5076190"/>
          </a:xfrm>
        </p:grpSpPr>
        <p:sp>
          <p:nvSpPr>
            <p:cNvPr id="3" name="object 3"/>
            <p:cNvSpPr/>
            <p:nvPr/>
          </p:nvSpPr>
          <p:spPr>
            <a:xfrm>
              <a:off x="0" y="312000"/>
              <a:ext cx="8460105" cy="4692015"/>
            </a:xfrm>
            <a:custGeom>
              <a:avLst/>
              <a:gdLst/>
              <a:ahLst/>
              <a:cxnLst/>
              <a:rect l="l" t="t" r="r" b="b"/>
              <a:pathLst>
                <a:path w="8460105" h="4692015">
                  <a:moveTo>
                    <a:pt x="8459990" y="0"/>
                  </a:moveTo>
                  <a:lnTo>
                    <a:pt x="0" y="0"/>
                  </a:lnTo>
                  <a:lnTo>
                    <a:pt x="0" y="4692002"/>
                  </a:lnTo>
                  <a:lnTo>
                    <a:pt x="8459990" y="4692002"/>
                  </a:lnTo>
                  <a:lnTo>
                    <a:pt x="8459990" y="0"/>
                  </a:lnTo>
                  <a:close/>
                </a:path>
              </a:pathLst>
            </a:custGeom>
            <a:solidFill>
              <a:srgbClr val="FFB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8460105" cy="1972945"/>
            </a:xfrm>
            <a:custGeom>
              <a:avLst/>
              <a:gdLst/>
              <a:ahLst/>
              <a:cxnLst/>
              <a:rect l="l" t="t" r="r" b="b"/>
              <a:pathLst>
                <a:path w="8460105" h="1972945">
                  <a:moveTo>
                    <a:pt x="8459990" y="0"/>
                  </a:moveTo>
                  <a:lnTo>
                    <a:pt x="0" y="0"/>
                  </a:lnTo>
                  <a:lnTo>
                    <a:pt x="0" y="658406"/>
                  </a:lnTo>
                  <a:lnTo>
                    <a:pt x="8459990" y="1972411"/>
                  </a:lnTo>
                  <a:lnTo>
                    <a:pt x="8459990" y="0"/>
                  </a:lnTo>
                  <a:close/>
                </a:path>
              </a:pathLst>
            </a:custGeom>
            <a:solidFill>
              <a:srgbClr val="FFD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5" y="5"/>
              <a:ext cx="7030084" cy="5076190"/>
            </a:xfrm>
            <a:custGeom>
              <a:avLst/>
              <a:gdLst/>
              <a:ahLst/>
              <a:cxnLst/>
              <a:rect l="l" t="t" r="r" b="b"/>
              <a:pathLst>
                <a:path w="7030084" h="5076190">
                  <a:moveTo>
                    <a:pt x="3576345" y="0"/>
                  </a:moveTo>
                  <a:lnTo>
                    <a:pt x="3053575" y="0"/>
                  </a:lnTo>
                  <a:lnTo>
                    <a:pt x="0" y="1496060"/>
                  </a:lnTo>
                  <a:lnTo>
                    <a:pt x="0" y="5075999"/>
                  </a:lnTo>
                  <a:lnTo>
                    <a:pt x="7030021" y="5075999"/>
                  </a:lnTo>
                  <a:lnTo>
                    <a:pt x="3576345" y="0"/>
                  </a:lnTo>
                  <a:close/>
                </a:path>
              </a:pathLst>
            </a:custGeom>
            <a:solidFill>
              <a:srgbClr val="FF9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01238" y="3442233"/>
              <a:ext cx="3559175" cy="1633855"/>
            </a:xfrm>
            <a:custGeom>
              <a:avLst/>
              <a:gdLst/>
              <a:ahLst/>
              <a:cxnLst/>
              <a:rect l="l" t="t" r="r" b="b"/>
              <a:pathLst>
                <a:path w="3559175" h="1633854">
                  <a:moveTo>
                    <a:pt x="3558755" y="0"/>
                  </a:moveTo>
                  <a:lnTo>
                    <a:pt x="0" y="1633766"/>
                  </a:lnTo>
                  <a:lnTo>
                    <a:pt x="3558755" y="1633766"/>
                  </a:lnTo>
                  <a:lnTo>
                    <a:pt x="3558755" y="0"/>
                  </a:lnTo>
                  <a:close/>
                </a:path>
              </a:pathLst>
            </a:custGeom>
            <a:solidFill>
              <a:srgbClr val="FFD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75755" y="4169422"/>
              <a:ext cx="584835" cy="906780"/>
            </a:xfrm>
            <a:custGeom>
              <a:avLst/>
              <a:gdLst/>
              <a:ahLst/>
              <a:cxnLst/>
              <a:rect l="l" t="t" r="r" b="b"/>
              <a:pathLst>
                <a:path w="584834" h="906779">
                  <a:moveTo>
                    <a:pt x="581837" y="0"/>
                  </a:moveTo>
                  <a:lnTo>
                    <a:pt x="0" y="906576"/>
                  </a:lnTo>
                  <a:lnTo>
                    <a:pt x="584238" y="906576"/>
                  </a:lnTo>
                  <a:lnTo>
                    <a:pt x="584238" y="79616"/>
                  </a:lnTo>
                  <a:lnTo>
                    <a:pt x="581837" y="0"/>
                  </a:lnTo>
                  <a:close/>
                </a:path>
              </a:pathLst>
            </a:custGeom>
            <a:solidFill>
              <a:srgbClr val="FF9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0647" y="264604"/>
              <a:ext cx="8079105" cy="4547235"/>
            </a:xfrm>
            <a:custGeom>
              <a:avLst/>
              <a:gdLst/>
              <a:ahLst/>
              <a:cxnLst/>
              <a:rect l="l" t="t" r="r" b="b"/>
              <a:pathLst>
                <a:path w="8079105" h="4547235">
                  <a:moveTo>
                    <a:pt x="2645499" y="359994"/>
                  </a:moveTo>
                  <a:lnTo>
                    <a:pt x="2642209" y="311150"/>
                  </a:lnTo>
                  <a:lnTo>
                    <a:pt x="2632646" y="264299"/>
                  </a:lnTo>
                  <a:lnTo>
                    <a:pt x="2617216" y="219875"/>
                  </a:lnTo>
                  <a:lnTo>
                    <a:pt x="2596350" y="178295"/>
                  </a:lnTo>
                  <a:lnTo>
                    <a:pt x="2570492" y="140017"/>
                  </a:lnTo>
                  <a:lnTo>
                    <a:pt x="2540063" y="105435"/>
                  </a:lnTo>
                  <a:lnTo>
                    <a:pt x="2505481" y="75006"/>
                  </a:lnTo>
                  <a:lnTo>
                    <a:pt x="2467203" y="49149"/>
                  </a:lnTo>
                  <a:lnTo>
                    <a:pt x="2425636" y="28295"/>
                  </a:lnTo>
                  <a:lnTo>
                    <a:pt x="2381212" y="12865"/>
                  </a:lnTo>
                  <a:lnTo>
                    <a:pt x="2334349" y="3289"/>
                  </a:lnTo>
                  <a:lnTo>
                    <a:pt x="2285504" y="0"/>
                  </a:lnTo>
                  <a:lnTo>
                    <a:pt x="359994" y="0"/>
                  </a:lnTo>
                  <a:lnTo>
                    <a:pt x="311150" y="3289"/>
                  </a:lnTo>
                  <a:lnTo>
                    <a:pt x="264299" y="12865"/>
                  </a:lnTo>
                  <a:lnTo>
                    <a:pt x="219875" y="28295"/>
                  </a:lnTo>
                  <a:lnTo>
                    <a:pt x="178295" y="49149"/>
                  </a:lnTo>
                  <a:lnTo>
                    <a:pt x="140017" y="75006"/>
                  </a:lnTo>
                  <a:lnTo>
                    <a:pt x="105435" y="105435"/>
                  </a:lnTo>
                  <a:lnTo>
                    <a:pt x="75006" y="140017"/>
                  </a:lnTo>
                  <a:lnTo>
                    <a:pt x="49149" y="178295"/>
                  </a:lnTo>
                  <a:lnTo>
                    <a:pt x="28295" y="219875"/>
                  </a:lnTo>
                  <a:lnTo>
                    <a:pt x="12865" y="264299"/>
                  </a:lnTo>
                  <a:lnTo>
                    <a:pt x="3289" y="311150"/>
                  </a:lnTo>
                  <a:lnTo>
                    <a:pt x="0" y="359994"/>
                  </a:lnTo>
                  <a:lnTo>
                    <a:pt x="0" y="4186796"/>
                  </a:lnTo>
                  <a:lnTo>
                    <a:pt x="3289" y="4235653"/>
                  </a:lnTo>
                  <a:lnTo>
                    <a:pt x="12865" y="4282503"/>
                  </a:lnTo>
                  <a:lnTo>
                    <a:pt x="28295" y="4326928"/>
                  </a:lnTo>
                  <a:lnTo>
                    <a:pt x="49149" y="4368508"/>
                  </a:lnTo>
                  <a:lnTo>
                    <a:pt x="75006" y="4406785"/>
                  </a:lnTo>
                  <a:lnTo>
                    <a:pt x="105435" y="4441368"/>
                  </a:lnTo>
                  <a:lnTo>
                    <a:pt x="140017" y="4471797"/>
                  </a:lnTo>
                  <a:lnTo>
                    <a:pt x="178295" y="4497654"/>
                  </a:lnTo>
                  <a:lnTo>
                    <a:pt x="219875" y="4518520"/>
                  </a:lnTo>
                  <a:lnTo>
                    <a:pt x="264299" y="4533951"/>
                  </a:lnTo>
                  <a:lnTo>
                    <a:pt x="311150" y="4543514"/>
                  </a:lnTo>
                  <a:lnTo>
                    <a:pt x="359994" y="4546803"/>
                  </a:lnTo>
                  <a:lnTo>
                    <a:pt x="2285504" y="4546803"/>
                  </a:lnTo>
                  <a:lnTo>
                    <a:pt x="2334349" y="4543514"/>
                  </a:lnTo>
                  <a:lnTo>
                    <a:pt x="2381212" y="4533951"/>
                  </a:lnTo>
                  <a:lnTo>
                    <a:pt x="2425636" y="4518520"/>
                  </a:lnTo>
                  <a:lnTo>
                    <a:pt x="2467203" y="4497654"/>
                  </a:lnTo>
                  <a:lnTo>
                    <a:pt x="2505481" y="4471797"/>
                  </a:lnTo>
                  <a:lnTo>
                    <a:pt x="2540063" y="4441368"/>
                  </a:lnTo>
                  <a:lnTo>
                    <a:pt x="2570492" y="4406785"/>
                  </a:lnTo>
                  <a:lnTo>
                    <a:pt x="2596350" y="4368508"/>
                  </a:lnTo>
                  <a:lnTo>
                    <a:pt x="2617216" y="4326928"/>
                  </a:lnTo>
                  <a:lnTo>
                    <a:pt x="2632646" y="4282503"/>
                  </a:lnTo>
                  <a:lnTo>
                    <a:pt x="2642209" y="4235653"/>
                  </a:lnTo>
                  <a:lnTo>
                    <a:pt x="2645499" y="4186796"/>
                  </a:lnTo>
                  <a:lnTo>
                    <a:pt x="2645499" y="359994"/>
                  </a:lnTo>
                  <a:close/>
                </a:path>
                <a:path w="8079105" h="4547235">
                  <a:moveTo>
                    <a:pt x="5366766" y="359994"/>
                  </a:moveTo>
                  <a:lnTo>
                    <a:pt x="5363489" y="311150"/>
                  </a:lnTo>
                  <a:lnTo>
                    <a:pt x="5353913" y="264299"/>
                  </a:lnTo>
                  <a:lnTo>
                    <a:pt x="5338483" y="219875"/>
                  </a:lnTo>
                  <a:lnTo>
                    <a:pt x="5317617" y="178295"/>
                  </a:lnTo>
                  <a:lnTo>
                    <a:pt x="5291760" y="140017"/>
                  </a:lnTo>
                  <a:lnTo>
                    <a:pt x="5261330" y="105435"/>
                  </a:lnTo>
                  <a:lnTo>
                    <a:pt x="5226761" y="75006"/>
                  </a:lnTo>
                  <a:lnTo>
                    <a:pt x="5188470" y="49149"/>
                  </a:lnTo>
                  <a:lnTo>
                    <a:pt x="5146903" y="28295"/>
                  </a:lnTo>
                  <a:lnTo>
                    <a:pt x="5102479" y="12865"/>
                  </a:lnTo>
                  <a:lnTo>
                    <a:pt x="5055628" y="3289"/>
                  </a:lnTo>
                  <a:lnTo>
                    <a:pt x="5006772" y="0"/>
                  </a:lnTo>
                  <a:lnTo>
                    <a:pt x="3081261" y="0"/>
                  </a:lnTo>
                  <a:lnTo>
                    <a:pt x="3032417" y="3289"/>
                  </a:lnTo>
                  <a:lnTo>
                    <a:pt x="2985566" y="12865"/>
                  </a:lnTo>
                  <a:lnTo>
                    <a:pt x="2941142" y="28295"/>
                  </a:lnTo>
                  <a:lnTo>
                    <a:pt x="2899575" y="49149"/>
                  </a:lnTo>
                  <a:lnTo>
                    <a:pt x="2861284" y="75006"/>
                  </a:lnTo>
                  <a:lnTo>
                    <a:pt x="2826715" y="105435"/>
                  </a:lnTo>
                  <a:lnTo>
                    <a:pt x="2796286" y="140017"/>
                  </a:lnTo>
                  <a:lnTo>
                    <a:pt x="2770416" y="178295"/>
                  </a:lnTo>
                  <a:lnTo>
                    <a:pt x="2749562" y="219875"/>
                  </a:lnTo>
                  <a:lnTo>
                    <a:pt x="2734132" y="264299"/>
                  </a:lnTo>
                  <a:lnTo>
                    <a:pt x="2724556" y="311150"/>
                  </a:lnTo>
                  <a:lnTo>
                    <a:pt x="2721267" y="359994"/>
                  </a:lnTo>
                  <a:lnTo>
                    <a:pt x="2721267" y="4186796"/>
                  </a:lnTo>
                  <a:lnTo>
                    <a:pt x="2724556" y="4235653"/>
                  </a:lnTo>
                  <a:lnTo>
                    <a:pt x="2734132" y="4282503"/>
                  </a:lnTo>
                  <a:lnTo>
                    <a:pt x="2749562" y="4326928"/>
                  </a:lnTo>
                  <a:lnTo>
                    <a:pt x="2770416" y="4368508"/>
                  </a:lnTo>
                  <a:lnTo>
                    <a:pt x="2796286" y="4406785"/>
                  </a:lnTo>
                  <a:lnTo>
                    <a:pt x="2826715" y="4441368"/>
                  </a:lnTo>
                  <a:lnTo>
                    <a:pt x="2861284" y="4471797"/>
                  </a:lnTo>
                  <a:lnTo>
                    <a:pt x="2899575" y="4497654"/>
                  </a:lnTo>
                  <a:lnTo>
                    <a:pt x="2941142" y="4518520"/>
                  </a:lnTo>
                  <a:lnTo>
                    <a:pt x="2985566" y="4533951"/>
                  </a:lnTo>
                  <a:lnTo>
                    <a:pt x="3032417" y="4543514"/>
                  </a:lnTo>
                  <a:lnTo>
                    <a:pt x="3081261" y="4546803"/>
                  </a:lnTo>
                  <a:lnTo>
                    <a:pt x="5006772" y="4546803"/>
                  </a:lnTo>
                  <a:lnTo>
                    <a:pt x="5055628" y="4543514"/>
                  </a:lnTo>
                  <a:lnTo>
                    <a:pt x="5102479" y="4533951"/>
                  </a:lnTo>
                  <a:lnTo>
                    <a:pt x="5146903" y="4518520"/>
                  </a:lnTo>
                  <a:lnTo>
                    <a:pt x="5188470" y="4497654"/>
                  </a:lnTo>
                  <a:lnTo>
                    <a:pt x="5226761" y="4471797"/>
                  </a:lnTo>
                  <a:lnTo>
                    <a:pt x="5261330" y="4441368"/>
                  </a:lnTo>
                  <a:lnTo>
                    <a:pt x="5291760" y="4406785"/>
                  </a:lnTo>
                  <a:lnTo>
                    <a:pt x="5317617" y="4368508"/>
                  </a:lnTo>
                  <a:lnTo>
                    <a:pt x="5338483" y="4326928"/>
                  </a:lnTo>
                  <a:lnTo>
                    <a:pt x="5353913" y="4282503"/>
                  </a:lnTo>
                  <a:lnTo>
                    <a:pt x="5363489" y="4235653"/>
                  </a:lnTo>
                  <a:lnTo>
                    <a:pt x="5366766" y="4186796"/>
                  </a:lnTo>
                  <a:lnTo>
                    <a:pt x="5366766" y="359994"/>
                  </a:lnTo>
                  <a:close/>
                </a:path>
                <a:path w="8079105" h="4547235">
                  <a:moveTo>
                    <a:pt x="8079092" y="359994"/>
                  </a:moveTo>
                  <a:lnTo>
                    <a:pt x="8075816" y="311150"/>
                  </a:lnTo>
                  <a:lnTo>
                    <a:pt x="8066240" y="264299"/>
                  </a:lnTo>
                  <a:lnTo>
                    <a:pt x="8050809" y="219875"/>
                  </a:lnTo>
                  <a:lnTo>
                    <a:pt x="8029943" y="178295"/>
                  </a:lnTo>
                  <a:lnTo>
                    <a:pt x="8004086" y="140017"/>
                  </a:lnTo>
                  <a:lnTo>
                    <a:pt x="7973657" y="105435"/>
                  </a:lnTo>
                  <a:lnTo>
                    <a:pt x="7939087" y="75006"/>
                  </a:lnTo>
                  <a:lnTo>
                    <a:pt x="7900797" y="49149"/>
                  </a:lnTo>
                  <a:lnTo>
                    <a:pt x="7859230" y="28295"/>
                  </a:lnTo>
                  <a:lnTo>
                    <a:pt x="7814805" y="12865"/>
                  </a:lnTo>
                  <a:lnTo>
                    <a:pt x="7767955" y="3289"/>
                  </a:lnTo>
                  <a:lnTo>
                    <a:pt x="7719098" y="0"/>
                  </a:lnTo>
                  <a:lnTo>
                    <a:pt x="5793587" y="0"/>
                  </a:lnTo>
                  <a:lnTo>
                    <a:pt x="5744743" y="3289"/>
                  </a:lnTo>
                  <a:lnTo>
                    <a:pt x="5697893" y="12865"/>
                  </a:lnTo>
                  <a:lnTo>
                    <a:pt x="5653468" y="28295"/>
                  </a:lnTo>
                  <a:lnTo>
                    <a:pt x="5611901" y="49149"/>
                  </a:lnTo>
                  <a:lnTo>
                    <a:pt x="5573611" y="75006"/>
                  </a:lnTo>
                  <a:lnTo>
                    <a:pt x="5539041" y="105435"/>
                  </a:lnTo>
                  <a:lnTo>
                    <a:pt x="5508612" y="140017"/>
                  </a:lnTo>
                  <a:lnTo>
                    <a:pt x="5482742" y="178295"/>
                  </a:lnTo>
                  <a:lnTo>
                    <a:pt x="5461889" y="219875"/>
                  </a:lnTo>
                  <a:lnTo>
                    <a:pt x="5446458" y="264299"/>
                  </a:lnTo>
                  <a:lnTo>
                    <a:pt x="5436882" y="311150"/>
                  </a:lnTo>
                  <a:lnTo>
                    <a:pt x="5433593" y="359994"/>
                  </a:lnTo>
                  <a:lnTo>
                    <a:pt x="5433593" y="4186796"/>
                  </a:lnTo>
                  <a:lnTo>
                    <a:pt x="5436882" y="4235653"/>
                  </a:lnTo>
                  <a:lnTo>
                    <a:pt x="5446458" y="4282503"/>
                  </a:lnTo>
                  <a:lnTo>
                    <a:pt x="5461889" y="4326928"/>
                  </a:lnTo>
                  <a:lnTo>
                    <a:pt x="5482742" y="4368508"/>
                  </a:lnTo>
                  <a:lnTo>
                    <a:pt x="5508612" y="4406785"/>
                  </a:lnTo>
                  <a:lnTo>
                    <a:pt x="5539041" y="4441368"/>
                  </a:lnTo>
                  <a:lnTo>
                    <a:pt x="5573611" y="4471797"/>
                  </a:lnTo>
                  <a:lnTo>
                    <a:pt x="5611901" y="4497654"/>
                  </a:lnTo>
                  <a:lnTo>
                    <a:pt x="5653468" y="4518520"/>
                  </a:lnTo>
                  <a:lnTo>
                    <a:pt x="5697893" y="4533951"/>
                  </a:lnTo>
                  <a:lnTo>
                    <a:pt x="5744743" y="4543514"/>
                  </a:lnTo>
                  <a:lnTo>
                    <a:pt x="5793587" y="4546803"/>
                  </a:lnTo>
                  <a:lnTo>
                    <a:pt x="7719098" y="4546803"/>
                  </a:lnTo>
                  <a:lnTo>
                    <a:pt x="7767955" y="4543514"/>
                  </a:lnTo>
                  <a:lnTo>
                    <a:pt x="7814805" y="4533951"/>
                  </a:lnTo>
                  <a:lnTo>
                    <a:pt x="7859230" y="4518520"/>
                  </a:lnTo>
                  <a:lnTo>
                    <a:pt x="7900797" y="4497654"/>
                  </a:lnTo>
                  <a:lnTo>
                    <a:pt x="7939087" y="4471797"/>
                  </a:lnTo>
                  <a:lnTo>
                    <a:pt x="7973657" y="4441368"/>
                  </a:lnTo>
                  <a:lnTo>
                    <a:pt x="8004086" y="4406785"/>
                  </a:lnTo>
                  <a:lnTo>
                    <a:pt x="8029943" y="4368508"/>
                  </a:lnTo>
                  <a:lnTo>
                    <a:pt x="8050809" y="4326928"/>
                  </a:lnTo>
                  <a:lnTo>
                    <a:pt x="8066240" y="4282503"/>
                  </a:lnTo>
                  <a:lnTo>
                    <a:pt x="8075816" y="4235653"/>
                  </a:lnTo>
                  <a:lnTo>
                    <a:pt x="8079092" y="4186796"/>
                  </a:lnTo>
                  <a:lnTo>
                    <a:pt x="8079092" y="359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82544" y="4217403"/>
              <a:ext cx="1454150" cy="859155"/>
            </a:xfrm>
            <a:custGeom>
              <a:avLst/>
              <a:gdLst/>
              <a:ahLst/>
              <a:cxnLst/>
              <a:rect l="l" t="t" r="r" b="b"/>
              <a:pathLst>
                <a:path w="1454150" h="859154">
                  <a:moveTo>
                    <a:pt x="541477" y="0"/>
                  </a:moveTo>
                  <a:lnTo>
                    <a:pt x="0" y="858596"/>
                  </a:lnTo>
                  <a:lnTo>
                    <a:pt x="1108811" y="858596"/>
                  </a:lnTo>
                  <a:lnTo>
                    <a:pt x="1453946" y="667600"/>
                  </a:lnTo>
                  <a:lnTo>
                    <a:pt x="541477" y="0"/>
                  </a:lnTo>
                  <a:close/>
                </a:path>
              </a:pathLst>
            </a:custGeom>
            <a:solidFill>
              <a:srgbClr val="FFB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94002" y="2516690"/>
              <a:ext cx="666115" cy="1051560"/>
            </a:xfrm>
            <a:custGeom>
              <a:avLst/>
              <a:gdLst/>
              <a:ahLst/>
              <a:cxnLst/>
              <a:rect l="l" t="t" r="r" b="b"/>
              <a:pathLst>
                <a:path w="666115" h="1051560">
                  <a:moveTo>
                    <a:pt x="665988" y="0"/>
                  </a:moveTo>
                  <a:lnTo>
                    <a:pt x="0" y="1051509"/>
                  </a:lnTo>
                  <a:lnTo>
                    <a:pt x="665988" y="1021143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FFD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647" y="564006"/>
              <a:ext cx="2646045" cy="507365"/>
            </a:xfrm>
            <a:custGeom>
              <a:avLst/>
              <a:gdLst/>
              <a:ahLst/>
              <a:cxnLst/>
              <a:rect l="l" t="t" r="r" b="b"/>
              <a:pathLst>
                <a:path w="2646045" h="507365">
                  <a:moveTo>
                    <a:pt x="2645511" y="0"/>
                  </a:moveTo>
                  <a:lnTo>
                    <a:pt x="0" y="0"/>
                  </a:lnTo>
                  <a:lnTo>
                    <a:pt x="0" y="506996"/>
                  </a:lnTo>
                  <a:lnTo>
                    <a:pt x="2645511" y="506996"/>
                  </a:lnTo>
                  <a:lnTo>
                    <a:pt x="2645511" y="0"/>
                  </a:lnTo>
                  <a:close/>
                </a:path>
              </a:pathLst>
            </a:custGeom>
            <a:solidFill>
              <a:srgbClr val="FDC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4240" y="564603"/>
              <a:ext cx="2646045" cy="507365"/>
            </a:xfrm>
            <a:custGeom>
              <a:avLst/>
              <a:gdLst/>
              <a:ahLst/>
              <a:cxnLst/>
              <a:rect l="l" t="t" r="r" b="b"/>
              <a:pathLst>
                <a:path w="2646045" h="507365">
                  <a:moveTo>
                    <a:pt x="2645511" y="0"/>
                  </a:moveTo>
                  <a:lnTo>
                    <a:pt x="0" y="0"/>
                  </a:lnTo>
                  <a:lnTo>
                    <a:pt x="0" y="506996"/>
                  </a:lnTo>
                  <a:lnTo>
                    <a:pt x="2645511" y="506996"/>
                  </a:lnTo>
                  <a:lnTo>
                    <a:pt x="2645511" y="0"/>
                  </a:lnTo>
                  <a:close/>
                </a:path>
              </a:pathLst>
            </a:custGeom>
            <a:solidFill>
              <a:srgbClr val="ED6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13837" y="564006"/>
              <a:ext cx="2653665" cy="507365"/>
            </a:xfrm>
            <a:custGeom>
              <a:avLst/>
              <a:gdLst/>
              <a:ahLst/>
              <a:cxnLst/>
              <a:rect l="l" t="t" r="r" b="b"/>
              <a:pathLst>
                <a:path w="2653665" h="507365">
                  <a:moveTo>
                    <a:pt x="2653588" y="0"/>
                  </a:moveTo>
                  <a:lnTo>
                    <a:pt x="0" y="0"/>
                  </a:lnTo>
                  <a:lnTo>
                    <a:pt x="0" y="506996"/>
                  </a:lnTo>
                  <a:lnTo>
                    <a:pt x="2653588" y="506996"/>
                  </a:lnTo>
                  <a:lnTo>
                    <a:pt x="2653588" y="0"/>
                  </a:lnTo>
                  <a:close/>
                </a:path>
              </a:pathLst>
            </a:custGeom>
            <a:solidFill>
              <a:srgbClr val="FF9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9799" y="2650898"/>
            <a:ext cx="1664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Чтобы помочь пожилым  и маломобильным людям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9758" y="3108098"/>
            <a:ext cx="2141542" cy="1239442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а также медикам</a:t>
            </a:r>
          </a:p>
          <a:p>
            <a:pPr marL="12700" marR="535305">
              <a:lnSpc>
                <a:spcPct val="100000"/>
              </a:lnSpc>
              <a:spcBef>
                <a:spcPts val="570"/>
              </a:spcBef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отрудникам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социальных</a:t>
            </a:r>
            <a:r>
              <a:rPr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учреждений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НКО</a:t>
            </a: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 другим нуждающимся в помощи  и поддержке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93496" y="1161110"/>
            <a:ext cx="7519670" cy="2977515"/>
            <a:chOff x="493496" y="1161110"/>
            <a:chExt cx="7519670" cy="2977515"/>
          </a:xfrm>
        </p:grpSpPr>
        <p:sp>
          <p:nvSpPr>
            <p:cNvPr id="17" name="object 17"/>
            <p:cNvSpPr/>
            <p:nvPr/>
          </p:nvSpPr>
          <p:spPr>
            <a:xfrm>
              <a:off x="6040386" y="1206068"/>
              <a:ext cx="1972945" cy="1183640"/>
            </a:xfrm>
            <a:custGeom>
              <a:avLst/>
              <a:gdLst/>
              <a:ahLst/>
              <a:cxnLst/>
              <a:rect l="l" t="t" r="r" b="b"/>
              <a:pathLst>
                <a:path w="1972945" h="1183639">
                  <a:moveTo>
                    <a:pt x="1758403" y="0"/>
                  </a:moveTo>
                  <a:lnTo>
                    <a:pt x="214312" y="0"/>
                  </a:lnTo>
                  <a:lnTo>
                    <a:pt x="165175" y="5660"/>
                  </a:lnTo>
                  <a:lnTo>
                    <a:pt x="120067" y="21782"/>
                  </a:lnTo>
                  <a:lnTo>
                    <a:pt x="80275" y="47081"/>
                  </a:lnTo>
                  <a:lnTo>
                    <a:pt x="47085" y="80269"/>
                  </a:lnTo>
                  <a:lnTo>
                    <a:pt x="21784" y="120062"/>
                  </a:lnTo>
                  <a:lnTo>
                    <a:pt x="5660" y="165171"/>
                  </a:lnTo>
                  <a:lnTo>
                    <a:pt x="0" y="214312"/>
                  </a:lnTo>
                  <a:lnTo>
                    <a:pt x="0" y="969048"/>
                  </a:lnTo>
                  <a:lnTo>
                    <a:pt x="5660" y="1018188"/>
                  </a:lnTo>
                  <a:lnTo>
                    <a:pt x="21784" y="1063298"/>
                  </a:lnTo>
                  <a:lnTo>
                    <a:pt x="47085" y="1103090"/>
                  </a:lnTo>
                  <a:lnTo>
                    <a:pt x="80275" y="1136279"/>
                  </a:lnTo>
                  <a:lnTo>
                    <a:pt x="120067" y="1161578"/>
                  </a:lnTo>
                  <a:lnTo>
                    <a:pt x="165175" y="1177700"/>
                  </a:lnTo>
                  <a:lnTo>
                    <a:pt x="214312" y="1183360"/>
                  </a:lnTo>
                  <a:lnTo>
                    <a:pt x="1758403" y="1183360"/>
                  </a:lnTo>
                  <a:lnTo>
                    <a:pt x="1807544" y="1177700"/>
                  </a:lnTo>
                  <a:lnTo>
                    <a:pt x="1852654" y="1161578"/>
                  </a:lnTo>
                  <a:lnTo>
                    <a:pt x="1892446" y="1136279"/>
                  </a:lnTo>
                  <a:lnTo>
                    <a:pt x="1925635" y="1103090"/>
                  </a:lnTo>
                  <a:lnTo>
                    <a:pt x="1950933" y="1063298"/>
                  </a:lnTo>
                  <a:lnTo>
                    <a:pt x="1967056" y="1018188"/>
                  </a:lnTo>
                  <a:lnTo>
                    <a:pt x="1972716" y="969048"/>
                  </a:lnTo>
                  <a:lnTo>
                    <a:pt x="1972716" y="214312"/>
                  </a:lnTo>
                  <a:lnTo>
                    <a:pt x="1967056" y="165171"/>
                  </a:lnTo>
                  <a:lnTo>
                    <a:pt x="1950933" y="120062"/>
                  </a:lnTo>
                  <a:lnTo>
                    <a:pt x="1925635" y="80269"/>
                  </a:lnTo>
                  <a:lnTo>
                    <a:pt x="1892446" y="47081"/>
                  </a:lnTo>
                  <a:lnTo>
                    <a:pt x="1852654" y="21782"/>
                  </a:lnTo>
                  <a:lnTo>
                    <a:pt x="1807544" y="5660"/>
                  </a:lnTo>
                  <a:lnTo>
                    <a:pt x="1758403" y="0"/>
                  </a:lnTo>
                  <a:close/>
                </a:path>
              </a:pathLst>
            </a:custGeom>
            <a:solidFill>
              <a:srgbClr val="E8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40387" y="1206068"/>
              <a:ext cx="1972945" cy="1183640"/>
            </a:xfrm>
            <a:custGeom>
              <a:avLst/>
              <a:gdLst/>
              <a:ahLst/>
              <a:cxnLst/>
              <a:rect l="l" t="t" r="r" b="b"/>
              <a:pathLst>
                <a:path w="1972945" h="1183639">
                  <a:moveTo>
                    <a:pt x="1758403" y="0"/>
                  </a:moveTo>
                  <a:lnTo>
                    <a:pt x="214312" y="0"/>
                  </a:lnTo>
                  <a:lnTo>
                    <a:pt x="165175" y="5660"/>
                  </a:lnTo>
                  <a:lnTo>
                    <a:pt x="120067" y="21782"/>
                  </a:lnTo>
                  <a:lnTo>
                    <a:pt x="80275" y="47081"/>
                  </a:lnTo>
                  <a:lnTo>
                    <a:pt x="47085" y="80269"/>
                  </a:lnTo>
                  <a:lnTo>
                    <a:pt x="21784" y="120062"/>
                  </a:lnTo>
                  <a:lnTo>
                    <a:pt x="5660" y="165171"/>
                  </a:lnTo>
                  <a:lnTo>
                    <a:pt x="0" y="214312"/>
                  </a:lnTo>
                  <a:lnTo>
                    <a:pt x="0" y="969048"/>
                  </a:lnTo>
                  <a:lnTo>
                    <a:pt x="5660" y="1018188"/>
                  </a:lnTo>
                  <a:lnTo>
                    <a:pt x="21784" y="1063298"/>
                  </a:lnTo>
                  <a:lnTo>
                    <a:pt x="47085" y="1103090"/>
                  </a:lnTo>
                  <a:lnTo>
                    <a:pt x="80275" y="1136279"/>
                  </a:lnTo>
                  <a:lnTo>
                    <a:pt x="120067" y="1161578"/>
                  </a:lnTo>
                  <a:lnTo>
                    <a:pt x="165175" y="1177700"/>
                  </a:lnTo>
                  <a:lnTo>
                    <a:pt x="214312" y="1183360"/>
                  </a:lnTo>
                  <a:lnTo>
                    <a:pt x="1758403" y="1183360"/>
                  </a:lnTo>
                  <a:lnTo>
                    <a:pt x="1807544" y="1177700"/>
                  </a:lnTo>
                  <a:lnTo>
                    <a:pt x="1852654" y="1161578"/>
                  </a:lnTo>
                  <a:lnTo>
                    <a:pt x="1892446" y="1136279"/>
                  </a:lnTo>
                  <a:lnTo>
                    <a:pt x="1925635" y="1103090"/>
                  </a:lnTo>
                  <a:lnTo>
                    <a:pt x="1950933" y="1063298"/>
                  </a:lnTo>
                  <a:lnTo>
                    <a:pt x="1967056" y="1018188"/>
                  </a:lnTo>
                  <a:lnTo>
                    <a:pt x="1972716" y="969048"/>
                  </a:lnTo>
                  <a:lnTo>
                    <a:pt x="1972716" y="214312"/>
                  </a:lnTo>
                  <a:lnTo>
                    <a:pt x="1967056" y="165171"/>
                  </a:lnTo>
                  <a:lnTo>
                    <a:pt x="1950933" y="120062"/>
                  </a:lnTo>
                  <a:lnTo>
                    <a:pt x="1925635" y="80269"/>
                  </a:lnTo>
                  <a:lnTo>
                    <a:pt x="1892446" y="47081"/>
                  </a:lnTo>
                  <a:lnTo>
                    <a:pt x="1852654" y="21782"/>
                  </a:lnTo>
                  <a:lnTo>
                    <a:pt x="1807544" y="5660"/>
                  </a:lnTo>
                  <a:lnTo>
                    <a:pt x="1758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0386" y="1264424"/>
              <a:ext cx="1886978" cy="11250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3496" y="2740202"/>
              <a:ext cx="5512435" cy="1398270"/>
            </a:xfrm>
            <a:custGeom>
              <a:avLst/>
              <a:gdLst/>
              <a:ahLst/>
              <a:cxnLst/>
              <a:rect l="l" t="t" r="r" b="b"/>
              <a:pathLst>
                <a:path w="5512435" h="1398270">
                  <a:moveTo>
                    <a:pt x="54000" y="1343990"/>
                  </a:moveTo>
                  <a:lnTo>
                    <a:pt x="0" y="1343990"/>
                  </a:lnTo>
                  <a:lnTo>
                    <a:pt x="0" y="1397990"/>
                  </a:lnTo>
                  <a:lnTo>
                    <a:pt x="54000" y="1397990"/>
                  </a:lnTo>
                  <a:lnTo>
                    <a:pt x="54000" y="1343990"/>
                  </a:lnTo>
                  <a:close/>
                </a:path>
                <a:path w="5512435" h="1398270">
                  <a:moveTo>
                    <a:pt x="54000" y="1109992"/>
                  </a:moveTo>
                  <a:lnTo>
                    <a:pt x="0" y="1109992"/>
                  </a:lnTo>
                  <a:lnTo>
                    <a:pt x="0" y="1163993"/>
                  </a:lnTo>
                  <a:lnTo>
                    <a:pt x="54000" y="1163993"/>
                  </a:lnTo>
                  <a:lnTo>
                    <a:pt x="54000" y="1109992"/>
                  </a:lnTo>
                  <a:close/>
                </a:path>
                <a:path w="5512435" h="1398270">
                  <a:moveTo>
                    <a:pt x="54000" y="742797"/>
                  </a:moveTo>
                  <a:lnTo>
                    <a:pt x="0" y="742797"/>
                  </a:lnTo>
                  <a:lnTo>
                    <a:pt x="0" y="796798"/>
                  </a:lnTo>
                  <a:lnTo>
                    <a:pt x="54000" y="796798"/>
                  </a:lnTo>
                  <a:lnTo>
                    <a:pt x="54000" y="742797"/>
                  </a:lnTo>
                  <a:close/>
                </a:path>
                <a:path w="5512435" h="1398270">
                  <a:moveTo>
                    <a:pt x="54000" y="514794"/>
                  </a:moveTo>
                  <a:lnTo>
                    <a:pt x="0" y="514794"/>
                  </a:lnTo>
                  <a:lnTo>
                    <a:pt x="0" y="568794"/>
                  </a:lnTo>
                  <a:lnTo>
                    <a:pt x="54000" y="568794"/>
                  </a:lnTo>
                  <a:lnTo>
                    <a:pt x="54000" y="514794"/>
                  </a:lnTo>
                  <a:close/>
                </a:path>
                <a:path w="5512435" h="1398270">
                  <a:moveTo>
                    <a:pt x="5512206" y="615594"/>
                  </a:moveTo>
                  <a:lnTo>
                    <a:pt x="5458206" y="615594"/>
                  </a:lnTo>
                  <a:lnTo>
                    <a:pt x="5458206" y="669594"/>
                  </a:lnTo>
                  <a:lnTo>
                    <a:pt x="5512206" y="669594"/>
                  </a:lnTo>
                  <a:lnTo>
                    <a:pt x="5512206" y="615594"/>
                  </a:lnTo>
                  <a:close/>
                </a:path>
                <a:path w="5512435" h="1398270">
                  <a:moveTo>
                    <a:pt x="5512206" y="0"/>
                  </a:moveTo>
                  <a:lnTo>
                    <a:pt x="5458206" y="0"/>
                  </a:lnTo>
                  <a:lnTo>
                    <a:pt x="5458206" y="54000"/>
                  </a:lnTo>
                  <a:lnTo>
                    <a:pt x="5512206" y="54000"/>
                  </a:lnTo>
                  <a:lnTo>
                    <a:pt x="5512206" y="0"/>
                  </a:lnTo>
                  <a:close/>
                </a:path>
              </a:pathLst>
            </a:custGeom>
            <a:solidFill>
              <a:srgbClr val="FF9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4847" y="1161110"/>
              <a:ext cx="2139658" cy="146231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3702" y="1237526"/>
              <a:ext cx="1742439" cy="1345565"/>
            </a:xfrm>
            <a:custGeom>
              <a:avLst/>
              <a:gdLst/>
              <a:ahLst/>
              <a:cxnLst/>
              <a:rect l="l" t="t" r="r" b="b"/>
              <a:pathLst>
                <a:path w="1742439" h="1345564">
                  <a:moveTo>
                    <a:pt x="1551901" y="0"/>
                  </a:moveTo>
                  <a:lnTo>
                    <a:pt x="190500" y="0"/>
                  </a:lnTo>
                  <a:lnTo>
                    <a:pt x="146817" y="5030"/>
                  </a:lnTo>
                  <a:lnTo>
                    <a:pt x="106718" y="19361"/>
                  </a:lnTo>
                  <a:lnTo>
                    <a:pt x="71348" y="41847"/>
                  </a:lnTo>
                  <a:lnTo>
                    <a:pt x="41847" y="71348"/>
                  </a:lnTo>
                  <a:lnTo>
                    <a:pt x="19361" y="106718"/>
                  </a:lnTo>
                  <a:lnTo>
                    <a:pt x="5030" y="146817"/>
                  </a:lnTo>
                  <a:lnTo>
                    <a:pt x="0" y="190500"/>
                  </a:lnTo>
                  <a:lnTo>
                    <a:pt x="0" y="1154988"/>
                  </a:lnTo>
                  <a:lnTo>
                    <a:pt x="5030" y="1198672"/>
                  </a:lnTo>
                  <a:lnTo>
                    <a:pt x="19361" y="1238772"/>
                  </a:lnTo>
                  <a:lnTo>
                    <a:pt x="41847" y="1274145"/>
                  </a:lnTo>
                  <a:lnTo>
                    <a:pt x="71348" y="1303648"/>
                  </a:lnTo>
                  <a:lnTo>
                    <a:pt x="106718" y="1326137"/>
                  </a:lnTo>
                  <a:lnTo>
                    <a:pt x="146817" y="1340470"/>
                  </a:lnTo>
                  <a:lnTo>
                    <a:pt x="190500" y="1345501"/>
                  </a:lnTo>
                  <a:lnTo>
                    <a:pt x="1551901" y="1345501"/>
                  </a:lnTo>
                  <a:lnTo>
                    <a:pt x="1595580" y="1340470"/>
                  </a:lnTo>
                  <a:lnTo>
                    <a:pt x="1635677" y="1326137"/>
                  </a:lnTo>
                  <a:lnTo>
                    <a:pt x="1671048" y="1303648"/>
                  </a:lnTo>
                  <a:lnTo>
                    <a:pt x="1700550" y="1274145"/>
                  </a:lnTo>
                  <a:lnTo>
                    <a:pt x="1723038" y="1238772"/>
                  </a:lnTo>
                  <a:lnTo>
                    <a:pt x="1737370" y="1198672"/>
                  </a:lnTo>
                  <a:lnTo>
                    <a:pt x="1742401" y="1154988"/>
                  </a:lnTo>
                  <a:lnTo>
                    <a:pt x="1742401" y="190500"/>
                  </a:lnTo>
                  <a:lnTo>
                    <a:pt x="1737370" y="146817"/>
                  </a:lnTo>
                  <a:lnTo>
                    <a:pt x="1723038" y="106718"/>
                  </a:lnTo>
                  <a:lnTo>
                    <a:pt x="1700550" y="71348"/>
                  </a:lnTo>
                  <a:lnTo>
                    <a:pt x="1671048" y="41847"/>
                  </a:lnTo>
                  <a:lnTo>
                    <a:pt x="1635677" y="19361"/>
                  </a:lnTo>
                  <a:lnTo>
                    <a:pt x="1595580" y="5030"/>
                  </a:lnTo>
                  <a:lnTo>
                    <a:pt x="1551901" y="0"/>
                  </a:lnTo>
                  <a:close/>
                </a:path>
              </a:pathLst>
            </a:custGeom>
            <a:solidFill>
              <a:srgbClr val="E8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3702" y="1237526"/>
              <a:ext cx="1742439" cy="1345565"/>
            </a:xfrm>
            <a:custGeom>
              <a:avLst/>
              <a:gdLst/>
              <a:ahLst/>
              <a:cxnLst/>
              <a:rect l="l" t="t" r="r" b="b"/>
              <a:pathLst>
                <a:path w="1742439" h="1345564">
                  <a:moveTo>
                    <a:pt x="1551901" y="0"/>
                  </a:moveTo>
                  <a:lnTo>
                    <a:pt x="190500" y="0"/>
                  </a:lnTo>
                  <a:lnTo>
                    <a:pt x="146817" y="5030"/>
                  </a:lnTo>
                  <a:lnTo>
                    <a:pt x="106718" y="19361"/>
                  </a:lnTo>
                  <a:lnTo>
                    <a:pt x="71348" y="41847"/>
                  </a:lnTo>
                  <a:lnTo>
                    <a:pt x="41847" y="71348"/>
                  </a:lnTo>
                  <a:lnTo>
                    <a:pt x="19361" y="106718"/>
                  </a:lnTo>
                  <a:lnTo>
                    <a:pt x="5030" y="146817"/>
                  </a:lnTo>
                  <a:lnTo>
                    <a:pt x="0" y="190500"/>
                  </a:lnTo>
                  <a:lnTo>
                    <a:pt x="0" y="1154988"/>
                  </a:lnTo>
                  <a:lnTo>
                    <a:pt x="5030" y="1198672"/>
                  </a:lnTo>
                  <a:lnTo>
                    <a:pt x="19361" y="1238772"/>
                  </a:lnTo>
                  <a:lnTo>
                    <a:pt x="41847" y="1274145"/>
                  </a:lnTo>
                  <a:lnTo>
                    <a:pt x="71348" y="1303648"/>
                  </a:lnTo>
                  <a:lnTo>
                    <a:pt x="106718" y="1326137"/>
                  </a:lnTo>
                  <a:lnTo>
                    <a:pt x="146817" y="1340470"/>
                  </a:lnTo>
                  <a:lnTo>
                    <a:pt x="190500" y="1345501"/>
                  </a:lnTo>
                  <a:lnTo>
                    <a:pt x="1551901" y="1345501"/>
                  </a:lnTo>
                  <a:lnTo>
                    <a:pt x="1595580" y="1340470"/>
                  </a:lnTo>
                  <a:lnTo>
                    <a:pt x="1635677" y="1326137"/>
                  </a:lnTo>
                  <a:lnTo>
                    <a:pt x="1671048" y="1303648"/>
                  </a:lnTo>
                  <a:lnTo>
                    <a:pt x="1700550" y="1274145"/>
                  </a:lnTo>
                  <a:lnTo>
                    <a:pt x="1723038" y="1238772"/>
                  </a:lnTo>
                  <a:lnTo>
                    <a:pt x="1737370" y="1198672"/>
                  </a:lnTo>
                  <a:lnTo>
                    <a:pt x="1742401" y="1154988"/>
                  </a:lnTo>
                  <a:lnTo>
                    <a:pt x="1742401" y="190500"/>
                  </a:lnTo>
                  <a:lnTo>
                    <a:pt x="1737370" y="146817"/>
                  </a:lnTo>
                  <a:lnTo>
                    <a:pt x="1723038" y="106718"/>
                  </a:lnTo>
                  <a:lnTo>
                    <a:pt x="1700550" y="71348"/>
                  </a:lnTo>
                  <a:lnTo>
                    <a:pt x="1671048" y="41847"/>
                  </a:lnTo>
                  <a:lnTo>
                    <a:pt x="1635677" y="19361"/>
                  </a:lnTo>
                  <a:lnTo>
                    <a:pt x="1595580" y="5030"/>
                  </a:lnTo>
                  <a:lnTo>
                    <a:pt x="1551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619" y="1276228"/>
              <a:ext cx="685139" cy="12135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0901" y="1271752"/>
              <a:ext cx="671319" cy="130313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7726" y="1356767"/>
              <a:ext cx="146819" cy="15186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71022" y="1444223"/>
              <a:ext cx="206375" cy="704215"/>
            </a:xfrm>
            <a:custGeom>
              <a:avLst/>
              <a:gdLst/>
              <a:ahLst/>
              <a:cxnLst/>
              <a:rect l="l" t="t" r="r" b="b"/>
              <a:pathLst>
                <a:path w="206375" h="704214">
                  <a:moveTo>
                    <a:pt x="118158" y="439154"/>
                  </a:moveTo>
                  <a:lnTo>
                    <a:pt x="90537" y="439154"/>
                  </a:lnTo>
                  <a:lnTo>
                    <a:pt x="87350" y="442660"/>
                  </a:lnTo>
                  <a:lnTo>
                    <a:pt x="84937" y="453124"/>
                  </a:lnTo>
                  <a:lnTo>
                    <a:pt x="82778" y="458700"/>
                  </a:lnTo>
                  <a:lnTo>
                    <a:pt x="52628" y="496304"/>
                  </a:lnTo>
                  <a:lnTo>
                    <a:pt x="48652" y="497894"/>
                  </a:lnTo>
                  <a:lnTo>
                    <a:pt x="50000" y="505709"/>
                  </a:lnTo>
                  <a:lnTo>
                    <a:pt x="53240" y="553021"/>
                  </a:lnTo>
                  <a:lnTo>
                    <a:pt x="46658" y="597336"/>
                  </a:lnTo>
                  <a:lnTo>
                    <a:pt x="25234" y="635001"/>
                  </a:lnTo>
                  <a:lnTo>
                    <a:pt x="16154" y="660389"/>
                  </a:lnTo>
                  <a:lnTo>
                    <a:pt x="18958" y="674194"/>
                  </a:lnTo>
                  <a:lnTo>
                    <a:pt x="27325" y="691457"/>
                  </a:lnTo>
                  <a:lnTo>
                    <a:pt x="53178" y="703765"/>
                  </a:lnTo>
                  <a:lnTo>
                    <a:pt x="81546" y="691326"/>
                  </a:lnTo>
                  <a:lnTo>
                    <a:pt x="107785" y="654278"/>
                  </a:lnTo>
                  <a:lnTo>
                    <a:pt x="123114" y="614053"/>
                  </a:lnTo>
                  <a:lnTo>
                    <a:pt x="129671" y="571516"/>
                  </a:lnTo>
                  <a:lnTo>
                    <a:pt x="129593" y="527528"/>
                  </a:lnTo>
                  <a:lnTo>
                    <a:pt x="125017" y="482955"/>
                  </a:lnTo>
                  <a:lnTo>
                    <a:pt x="118158" y="439154"/>
                  </a:lnTo>
                  <a:close/>
                </a:path>
                <a:path w="206375" h="704214">
                  <a:moveTo>
                    <a:pt x="166191" y="0"/>
                  </a:moveTo>
                  <a:lnTo>
                    <a:pt x="119764" y="34731"/>
                  </a:lnTo>
                  <a:lnTo>
                    <a:pt x="106519" y="91589"/>
                  </a:lnTo>
                  <a:lnTo>
                    <a:pt x="96570" y="119279"/>
                  </a:lnTo>
                  <a:lnTo>
                    <a:pt x="67666" y="179593"/>
                  </a:lnTo>
                  <a:lnTo>
                    <a:pt x="48945" y="243841"/>
                  </a:lnTo>
                  <a:lnTo>
                    <a:pt x="42007" y="276224"/>
                  </a:lnTo>
                  <a:lnTo>
                    <a:pt x="33679" y="307170"/>
                  </a:lnTo>
                  <a:lnTo>
                    <a:pt x="22256" y="336924"/>
                  </a:lnTo>
                  <a:lnTo>
                    <a:pt x="6182" y="365469"/>
                  </a:lnTo>
                  <a:lnTo>
                    <a:pt x="1553" y="419796"/>
                  </a:lnTo>
                  <a:lnTo>
                    <a:pt x="25" y="473918"/>
                  </a:lnTo>
                  <a:lnTo>
                    <a:pt x="0" y="483392"/>
                  </a:lnTo>
                  <a:lnTo>
                    <a:pt x="4368" y="490081"/>
                  </a:lnTo>
                  <a:lnTo>
                    <a:pt x="14912" y="497374"/>
                  </a:lnTo>
                  <a:lnTo>
                    <a:pt x="27498" y="501265"/>
                  </a:lnTo>
                  <a:lnTo>
                    <a:pt x="40583" y="501120"/>
                  </a:lnTo>
                  <a:lnTo>
                    <a:pt x="48652" y="497894"/>
                  </a:lnTo>
                  <a:lnTo>
                    <a:pt x="41890" y="458700"/>
                  </a:lnTo>
                  <a:lnTo>
                    <a:pt x="37397" y="434392"/>
                  </a:lnTo>
                  <a:lnTo>
                    <a:pt x="7238" y="434392"/>
                  </a:lnTo>
                  <a:lnTo>
                    <a:pt x="6260" y="433922"/>
                  </a:lnTo>
                  <a:lnTo>
                    <a:pt x="9486" y="426150"/>
                  </a:lnTo>
                  <a:lnTo>
                    <a:pt x="10362" y="422022"/>
                  </a:lnTo>
                  <a:lnTo>
                    <a:pt x="11493" y="417983"/>
                  </a:lnTo>
                  <a:lnTo>
                    <a:pt x="32959" y="381894"/>
                  </a:lnTo>
                  <a:lnTo>
                    <a:pt x="72529" y="366269"/>
                  </a:lnTo>
                  <a:lnTo>
                    <a:pt x="97621" y="366269"/>
                  </a:lnTo>
                  <a:lnTo>
                    <a:pt x="98203" y="365049"/>
                  </a:lnTo>
                  <a:lnTo>
                    <a:pt x="103199" y="353112"/>
                  </a:lnTo>
                  <a:lnTo>
                    <a:pt x="111726" y="327552"/>
                  </a:lnTo>
                  <a:lnTo>
                    <a:pt x="118206" y="301444"/>
                  </a:lnTo>
                  <a:lnTo>
                    <a:pt x="123679" y="275061"/>
                  </a:lnTo>
                  <a:lnTo>
                    <a:pt x="129183" y="248680"/>
                  </a:lnTo>
                  <a:lnTo>
                    <a:pt x="136482" y="222820"/>
                  </a:lnTo>
                  <a:lnTo>
                    <a:pt x="145898" y="199058"/>
                  </a:lnTo>
                  <a:lnTo>
                    <a:pt x="157003" y="176024"/>
                  </a:lnTo>
                  <a:lnTo>
                    <a:pt x="169366" y="152350"/>
                  </a:lnTo>
                  <a:lnTo>
                    <a:pt x="174865" y="141158"/>
                  </a:lnTo>
                  <a:lnTo>
                    <a:pt x="187050" y="95041"/>
                  </a:lnTo>
                  <a:lnTo>
                    <a:pt x="187949" y="84002"/>
                  </a:lnTo>
                  <a:lnTo>
                    <a:pt x="189921" y="74321"/>
                  </a:lnTo>
                  <a:lnTo>
                    <a:pt x="194233" y="67616"/>
                  </a:lnTo>
                  <a:lnTo>
                    <a:pt x="203348" y="55125"/>
                  </a:lnTo>
                  <a:lnTo>
                    <a:pt x="205787" y="39701"/>
                  </a:lnTo>
                  <a:lnTo>
                    <a:pt x="202448" y="24153"/>
                  </a:lnTo>
                  <a:lnTo>
                    <a:pt x="194233" y="11291"/>
                  </a:lnTo>
                  <a:lnTo>
                    <a:pt x="180844" y="2321"/>
                  </a:lnTo>
                  <a:lnTo>
                    <a:pt x="166191" y="0"/>
                  </a:lnTo>
                  <a:close/>
                </a:path>
                <a:path w="206375" h="704214">
                  <a:moveTo>
                    <a:pt x="36708" y="430666"/>
                  </a:moveTo>
                  <a:lnTo>
                    <a:pt x="41954" y="459047"/>
                  </a:lnTo>
                  <a:lnTo>
                    <a:pt x="48652" y="497894"/>
                  </a:lnTo>
                  <a:lnTo>
                    <a:pt x="52628" y="496304"/>
                  </a:lnTo>
                  <a:lnTo>
                    <a:pt x="80415" y="464148"/>
                  </a:lnTo>
                  <a:lnTo>
                    <a:pt x="86465" y="446495"/>
                  </a:lnTo>
                  <a:lnTo>
                    <a:pt x="66776" y="446495"/>
                  </a:lnTo>
                  <a:lnTo>
                    <a:pt x="71586" y="445194"/>
                  </a:lnTo>
                  <a:lnTo>
                    <a:pt x="55715" y="433117"/>
                  </a:lnTo>
                  <a:lnTo>
                    <a:pt x="36708" y="430666"/>
                  </a:lnTo>
                  <a:close/>
                </a:path>
                <a:path w="206375" h="704214">
                  <a:moveTo>
                    <a:pt x="71586" y="445194"/>
                  </a:moveTo>
                  <a:lnTo>
                    <a:pt x="66776" y="446495"/>
                  </a:lnTo>
                  <a:lnTo>
                    <a:pt x="72529" y="445911"/>
                  </a:lnTo>
                  <a:lnTo>
                    <a:pt x="71586" y="445194"/>
                  </a:lnTo>
                  <a:close/>
                </a:path>
                <a:path w="206375" h="704214">
                  <a:moveTo>
                    <a:pt x="90537" y="439154"/>
                  </a:moveTo>
                  <a:lnTo>
                    <a:pt x="86867" y="441059"/>
                  </a:lnTo>
                  <a:lnTo>
                    <a:pt x="71586" y="445194"/>
                  </a:lnTo>
                  <a:lnTo>
                    <a:pt x="72529" y="445911"/>
                  </a:lnTo>
                  <a:lnTo>
                    <a:pt x="66776" y="446495"/>
                  </a:lnTo>
                  <a:lnTo>
                    <a:pt x="86465" y="446495"/>
                  </a:lnTo>
                  <a:lnTo>
                    <a:pt x="87350" y="442660"/>
                  </a:lnTo>
                  <a:lnTo>
                    <a:pt x="90537" y="439154"/>
                  </a:lnTo>
                  <a:close/>
                </a:path>
                <a:path w="206375" h="704214">
                  <a:moveTo>
                    <a:pt x="55715" y="433117"/>
                  </a:moveTo>
                  <a:lnTo>
                    <a:pt x="71586" y="445194"/>
                  </a:lnTo>
                  <a:lnTo>
                    <a:pt x="86867" y="441059"/>
                  </a:lnTo>
                  <a:lnTo>
                    <a:pt x="90537" y="439154"/>
                  </a:lnTo>
                  <a:lnTo>
                    <a:pt x="118158" y="439154"/>
                  </a:lnTo>
                  <a:lnTo>
                    <a:pt x="117267" y="433757"/>
                  </a:lnTo>
                  <a:lnTo>
                    <a:pt x="60680" y="433757"/>
                  </a:lnTo>
                  <a:lnTo>
                    <a:pt x="55715" y="433117"/>
                  </a:lnTo>
                  <a:close/>
                </a:path>
                <a:path w="206375" h="704214">
                  <a:moveTo>
                    <a:pt x="72529" y="366269"/>
                  </a:moveTo>
                  <a:lnTo>
                    <a:pt x="32959" y="381894"/>
                  </a:lnTo>
                  <a:lnTo>
                    <a:pt x="11493" y="417983"/>
                  </a:lnTo>
                  <a:lnTo>
                    <a:pt x="9486" y="426150"/>
                  </a:lnTo>
                  <a:lnTo>
                    <a:pt x="6260" y="433922"/>
                  </a:lnTo>
                  <a:lnTo>
                    <a:pt x="7238" y="434392"/>
                  </a:lnTo>
                  <a:lnTo>
                    <a:pt x="12420" y="427534"/>
                  </a:lnTo>
                  <a:lnTo>
                    <a:pt x="36129" y="427534"/>
                  </a:lnTo>
                  <a:lnTo>
                    <a:pt x="34124" y="416688"/>
                  </a:lnTo>
                  <a:lnTo>
                    <a:pt x="66805" y="416688"/>
                  </a:lnTo>
                  <a:lnTo>
                    <a:pt x="67139" y="416102"/>
                  </a:lnTo>
                  <a:lnTo>
                    <a:pt x="74762" y="405527"/>
                  </a:lnTo>
                  <a:lnTo>
                    <a:pt x="79704" y="398933"/>
                  </a:lnTo>
                  <a:lnTo>
                    <a:pt x="86529" y="387947"/>
                  </a:lnTo>
                  <a:lnTo>
                    <a:pt x="92671" y="376656"/>
                  </a:lnTo>
                  <a:lnTo>
                    <a:pt x="94353" y="373127"/>
                  </a:lnTo>
                  <a:lnTo>
                    <a:pt x="84846" y="367969"/>
                  </a:lnTo>
                  <a:lnTo>
                    <a:pt x="72529" y="366269"/>
                  </a:lnTo>
                  <a:close/>
                </a:path>
                <a:path w="206375" h="704214">
                  <a:moveTo>
                    <a:pt x="12420" y="427534"/>
                  </a:moveTo>
                  <a:lnTo>
                    <a:pt x="7238" y="434392"/>
                  </a:lnTo>
                  <a:lnTo>
                    <a:pt x="37397" y="434392"/>
                  </a:lnTo>
                  <a:lnTo>
                    <a:pt x="36708" y="430666"/>
                  </a:lnTo>
                  <a:lnTo>
                    <a:pt x="12420" y="427534"/>
                  </a:lnTo>
                  <a:close/>
                </a:path>
                <a:path w="206375" h="704214">
                  <a:moveTo>
                    <a:pt x="66805" y="416688"/>
                  </a:moveTo>
                  <a:lnTo>
                    <a:pt x="34124" y="416688"/>
                  </a:lnTo>
                  <a:lnTo>
                    <a:pt x="55715" y="433117"/>
                  </a:lnTo>
                  <a:lnTo>
                    <a:pt x="60680" y="433757"/>
                  </a:lnTo>
                  <a:lnTo>
                    <a:pt x="61043" y="426799"/>
                  </a:lnTo>
                  <a:lnTo>
                    <a:pt x="66805" y="416688"/>
                  </a:lnTo>
                  <a:close/>
                </a:path>
                <a:path w="206375" h="704214">
                  <a:moveTo>
                    <a:pt x="94353" y="373127"/>
                  </a:moveTo>
                  <a:lnTo>
                    <a:pt x="92671" y="376656"/>
                  </a:lnTo>
                  <a:lnTo>
                    <a:pt x="86529" y="387947"/>
                  </a:lnTo>
                  <a:lnTo>
                    <a:pt x="79704" y="398933"/>
                  </a:lnTo>
                  <a:lnTo>
                    <a:pt x="74762" y="405527"/>
                  </a:lnTo>
                  <a:lnTo>
                    <a:pt x="67139" y="416102"/>
                  </a:lnTo>
                  <a:lnTo>
                    <a:pt x="61043" y="426799"/>
                  </a:lnTo>
                  <a:lnTo>
                    <a:pt x="60680" y="433757"/>
                  </a:lnTo>
                  <a:lnTo>
                    <a:pt x="117267" y="433757"/>
                  </a:lnTo>
                  <a:lnTo>
                    <a:pt x="110921" y="395504"/>
                  </a:lnTo>
                  <a:lnTo>
                    <a:pt x="106119" y="384103"/>
                  </a:lnTo>
                  <a:lnTo>
                    <a:pt x="96735" y="374419"/>
                  </a:lnTo>
                  <a:lnTo>
                    <a:pt x="94353" y="373127"/>
                  </a:lnTo>
                  <a:close/>
                </a:path>
                <a:path w="206375" h="704214">
                  <a:moveTo>
                    <a:pt x="34124" y="416688"/>
                  </a:moveTo>
                  <a:lnTo>
                    <a:pt x="36708" y="430666"/>
                  </a:lnTo>
                  <a:lnTo>
                    <a:pt x="55715" y="433117"/>
                  </a:lnTo>
                  <a:lnTo>
                    <a:pt x="34124" y="416688"/>
                  </a:lnTo>
                  <a:close/>
                </a:path>
                <a:path w="206375" h="704214">
                  <a:moveTo>
                    <a:pt x="36129" y="427534"/>
                  </a:moveTo>
                  <a:lnTo>
                    <a:pt x="12420" y="427534"/>
                  </a:lnTo>
                  <a:lnTo>
                    <a:pt x="36708" y="430666"/>
                  </a:lnTo>
                  <a:lnTo>
                    <a:pt x="36129" y="427534"/>
                  </a:lnTo>
                  <a:close/>
                </a:path>
                <a:path w="206375" h="704214">
                  <a:moveTo>
                    <a:pt x="97621" y="366269"/>
                  </a:moveTo>
                  <a:lnTo>
                    <a:pt x="72529" y="366269"/>
                  </a:lnTo>
                  <a:lnTo>
                    <a:pt x="84846" y="367969"/>
                  </a:lnTo>
                  <a:lnTo>
                    <a:pt x="94353" y="373127"/>
                  </a:lnTo>
                  <a:lnTo>
                    <a:pt x="97621" y="3662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4229" y="1789113"/>
              <a:ext cx="82422" cy="80048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49799" y="641998"/>
            <a:ext cx="1027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ЗАЧЕМ?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67100" y="641998"/>
            <a:ext cx="6945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КТО?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57789" y="641998"/>
            <a:ext cx="10579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КОГДА?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67100" y="2616200"/>
            <a:ext cx="205740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ts val="3545"/>
              </a:lnSpc>
              <a:spcBef>
                <a:spcPts val="100"/>
              </a:spcBef>
            </a:pPr>
            <a:r>
              <a:rPr sz="3000" dirty="0">
                <a:solidFill>
                  <a:srgbClr val="F79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118 985</a:t>
            </a:r>
            <a:endParaRPr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>
              <a:lnSpc>
                <a:spcPts val="1385"/>
              </a:lnSpc>
            </a:pPr>
            <a:r>
              <a:rPr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волонтеров</a:t>
            </a:r>
          </a:p>
          <a:p>
            <a:pPr marL="16510">
              <a:lnSpc>
                <a:spcPct val="100000"/>
              </a:lnSpc>
              <a:spcBef>
                <a:spcPts val="560"/>
              </a:spcBef>
            </a:pPr>
            <a:r>
              <a:rPr sz="900" dirty="0">
                <a:solidFill>
                  <a:srgbClr val="ED652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средний возраст </a:t>
            </a:r>
            <a:r>
              <a:rPr sz="900" b="1" dirty="0">
                <a:solidFill>
                  <a:srgbClr val="ED652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 года</a:t>
            </a:r>
            <a:endParaRPr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67100" y="3606800"/>
            <a:ext cx="182880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ts val="3510"/>
              </a:lnSpc>
              <a:spcBef>
                <a:spcPts val="100"/>
              </a:spcBef>
            </a:pPr>
            <a:r>
              <a:rPr sz="3000" dirty="0">
                <a:solidFill>
                  <a:srgbClr val="F79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9 402</a:t>
            </a:r>
            <a:endParaRPr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>
              <a:lnSpc>
                <a:spcPts val="1350"/>
              </a:lnSpc>
            </a:pPr>
            <a:r>
              <a:rPr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партнеров,</a:t>
            </a:r>
          </a:p>
          <a:p>
            <a:pPr marL="16510">
              <a:lnSpc>
                <a:spcPct val="100000"/>
              </a:lnSpc>
              <a:spcBef>
                <a:spcPts val="560"/>
              </a:spcBef>
            </a:pPr>
            <a:r>
              <a:rPr sz="900" dirty="0">
                <a:solidFill>
                  <a:srgbClr val="ED652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включая </a:t>
            </a:r>
            <a:r>
              <a:rPr sz="900" b="1" dirty="0">
                <a:solidFill>
                  <a:srgbClr val="ED652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2 088 компаний</a:t>
            </a:r>
            <a:endParaRPr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07238" y="2646199"/>
            <a:ext cx="1278255" cy="129009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16 марта </a:t>
            </a: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открыты  волонтерские штабы</a:t>
            </a: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dirty="0">
                <a:solidFill>
                  <a:srgbClr val="ED652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sz="900" b="1" dirty="0">
                <a:solidFill>
                  <a:srgbClr val="ED652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регионах </a:t>
            </a:r>
            <a:r>
              <a:rPr sz="900" dirty="0">
                <a:solidFill>
                  <a:srgbClr val="ED652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России</a:t>
            </a:r>
            <a:endParaRPr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433070" indent="-635">
              <a:lnSpc>
                <a:spcPts val="1200"/>
              </a:lnSpc>
            </a:pPr>
            <a:r>
              <a:rPr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21 марта  </a:t>
            </a: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 всей страны</a:t>
            </a:r>
          </a:p>
        </p:txBody>
      </p:sp>
      <p:sp>
        <p:nvSpPr>
          <p:cNvPr id="35" name="object 35"/>
          <p:cNvSpPr/>
          <p:nvPr/>
        </p:nvSpPr>
        <p:spPr>
          <a:xfrm>
            <a:off x="6606002" y="3120388"/>
            <a:ext cx="1854200" cy="1955800"/>
          </a:xfrm>
          <a:custGeom>
            <a:avLst/>
            <a:gdLst/>
            <a:ahLst/>
            <a:cxnLst/>
            <a:rect l="l" t="t" r="r" b="b"/>
            <a:pathLst>
              <a:path w="1854200" h="1955800">
                <a:moveTo>
                  <a:pt x="1853996" y="0"/>
                </a:moveTo>
                <a:lnTo>
                  <a:pt x="0" y="962012"/>
                </a:lnTo>
                <a:lnTo>
                  <a:pt x="291642" y="1955609"/>
                </a:lnTo>
                <a:lnTo>
                  <a:pt x="1853996" y="1955609"/>
                </a:lnTo>
                <a:lnTo>
                  <a:pt x="1853996" y="0"/>
                </a:lnTo>
                <a:close/>
              </a:path>
            </a:pathLst>
          </a:custGeom>
          <a:solidFill>
            <a:srgbClr val="ED6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964650" y="4030324"/>
            <a:ext cx="132715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акция продлилась  до 10 июля</a:t>
            </a:r>
            <a:endParaRPr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19685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продолжается  по сей день там,  где нужна помощь</a:t>
            </a:r>
            <a:endParaRPr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7073" y="4649977"/>
            <a:ext cx="402590" cy="236220"/>
          </a:xfrm>
          <a:prstGeom prst="rect">
            <a:avLst/>
          </a:prstGeom>
          <a:solidFill>
            <a:srgbClr val="F29253"/>
          </a:solidFill>
          <a:ln w="1813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64"/>
              </a:lnSpc>
            </a:pP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800"/>
            <a:ext cx="6118806" cy="369332"/>
          </a:xfrm>
        </p:spPr>
        <p:txBody>
          <a:bodyPr/>
          <a:lstStyle/>
          <a:p>
            <a:pPr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ШЕРСТОБИТОВ СЕРГЕЙ ЮРЬЕВИЧ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19100" y="1244600"/>
            <a:ext cx="4876800" cy="263149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Руководитель Мобильного отряда «Школа безопасности» Республики Башкортостан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Руководитель Всероссийского Студенческого Корпуса спасателей БГПУ им. </a:t>
            </a:r>
            <a:r>
              <a:rPr lang="ru-RU" sz="1900" b="1" dirty="0" err="1" smtClean="0">
                <a:solidFill>
                  <a:schemeClr val="bg1"/>
                </a:solidFill>
              </a:rPr>
              <a:t>М.Акмуллы</a:t>
            </a:r>
            <a:endParaRPr lang="ru-RU" sz="19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Победитель Всероссийской Олимпиады «От предмета ОБЖ к безопасной жизни»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un9-46.userapi.com/fmauWT1pp8jvI2BmnuW-qRluY7GQLhleRC05PQ/Cf6z7gflp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711200"/>
            <a:ext cx="2743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177800"/>
            <a:ext cx="6118806" cy="361637"/>
          </a:xfrm>
        </p:spPr>
        <p:txBody>
          <a:bodyPr/>
          <a:lstStyle/>
          <a:p>
            <a:pPr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ЯГАФОРОВА ЛИАНА АЛЕКСАНДРОВНА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390900" y="1320800"/>
            <a:ext cx="4838700" cy="2339102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Руководитель проекта                «Делай ставку на ZOЖ!»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Полуфиналист конкурса «Доброволец России - 2020»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Обладатель гранта Всероссийского конкурса «Готов к победам» и Фонда президентских грантов (проект              «Они сражались за Родину»)</a:t>
            </a:r>
          </a:p>
        </p:txBody>
      </p:sp>
      <p:pic>
        <p:nvPicPr>
          <p:cNvPr id="20482" name="Picture 2" descr="https://sun9-27.userapi.com/2NtgR81Z3M4fgu-bZazn7vKs7K_s4jo5EbROXA/02JqLRQL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787400"/>
            <a:ext cx="2862000" cy="38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19100" y="1701800"/>
            <a:ext cx="4648200" cy="1461939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Экс-координатор волонтерского движения ИП БГПУ им. М. </a:t>
            </a:r>
            <a:r>
              <a:rPr lang="ru-RU" sz="1900" b="1" dirty="0" err="1" smtClean="0">
                <a:solidFill>
                  <a:schemeClr val="bg1"/>
                </a:solidFill>
              </a:rPr>
              <a:t>Акмуллы</a:t>
            </a:r>
            <a:endParaRPr lang="ru-RU" sz="19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</a:rPr>
              <a:t>Волонтёр акции </a:t>
            </a:r>
            <a:r>
              <a:rPr lang="en-US" sz="1900" b="1" dirty="0">
                <a:solidFill>
                  <a:schemeClr val="bg1"/>
                </a:solidFill>
              </a:rPr>
              <a:t>#</a:t>
            </a:r>
            <a:r>
              <a:rPr lang="ru-RU" sz="1900" b="1" dirty="0" err="1" smtClean="0">
                <a:solidFill>
                  <a:schemeClr val="bg1"/>
                </a:solidFill>
              </a:rPr>
              <a:t>МыВместе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</a:rPr>
              <a:t>Хайбуллинского</a:t>
            </a:r>
            <a:r>
              <a:rPr lang="ru-RU" sz="1900" b="1" dirty="0" smtClean="0">
                <a:solidFill>
                  <a:schemeClr val="bg1"/>
                </a:solidFill>
              </a:rPr>
              <a:t> района</a:t>
            </a:r>
          </a:p>
        </p:txBody>
      </p:sp>
      <p:pic>
        <p:nvPicPr>
          <p:cNvPr id="24578" name="Picture 2" descr="https://sun9-36.userapi.com/3CbIvJLGER_X0vhwrJXRSQ8KAxTvQiKHES9gHg/rEy6AVmN62Y.jpg"/>
          <p:cNvPicPr>
            <a:picLocks noChangeAspect="1" noChangeArrowheads="1"/>
          </p:cNvPicPr>
          <p:nvPr/>
        </p:nvPicPr>
        <p:blipFill>
          <a:blip r:embed="rId2" cstate="print"/>
          <a:srcRect l="11111" r="11111"/>
          <a:stretch>
            <a:fillRect/>
          </a:stretch>
        </p:blipFill>
        <p:spPr bwMode="auto">
          <a:xfrm>
            <a:off x="5295900" y="787400"/>
            <a:ext cx="2828000" cy="36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6700" y="330200"/>
            <a:ext cx="5814006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ЯРУЛЛИНА ЛЯЙСАН ФАРВАЗОВНА</a:t>
            </a:r>
            <a:endParaRPr lang="ru-RU" sz="23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394" y="254000"/>
            <a:ext cx="6118806" cy="369332"/>
          </a:xfrm>
        </p:spPr>
        <p:txBody>
          <a:bodyPr/>
          <a:lstStyle/>
          <a:p>
            <a:pPr algn="ctr"/>
            <a:r>
              <a:rPr lang="ru-RU" sz="235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КОЖЕВНИКОВА ЛИАНА РАФИСОВНА </a:t>
            </a:r>
            <a:endParaRPr lang="ru-RU" sz="235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86100" y="1168400"/>
            <a:ext cx="5105400" cy="263149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Начальник отдела воспитания молодежи Департамента по воспитательной работе и молодежной политике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Руководитель Волонтерского центра БГПУ им. </a:t>
            </a:r>
            <a:r>
              <a:rPr lang="ru-RU" sz="1900" b="1" dirty="0" err="1" smtClean="0">
                <a:solidFill>
                  <a:schemeClr val="bg1"/>
                </a:solidFill>
              </a:rPr>
              <a:t>М.Акмуллы</a:t>
            </a:r>
            <a:endParaRPr lang="ru-RU" sz="19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Исполнительный директор межрегионального конкурса «Лучшая педагогическая династия»</a:t>
            </a:r>
          </a:p>
        </p:txBody>
      </p:sp>
      <p:pic>
        <p:nvPicPr>
          <p:cNvPr id="2050" name="Picture 2" descr="https://sun9-44.userapi.com/wj3KDKAYjp1lE8-tUUPfrAK7moPARcWZCDFWEg/IWU3ALdpFq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863600"/>
            <a:ext cx="2544000" cy="38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6700" y="330200"/>
            <a:ext cx="61188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ЛАТИПОВ АСЫЛБЕК НУРГАЗЫУЛЫ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2900" y="1549400"/>
            <a:ext cx="4800600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</a:rPr>
              <a:t>Специалист по информационному обеспечению </a:t>
            </a:r>
            <a:r>
              <a:rPr lang="ru-RU" sz="1900" b="1" dirty="0" smtClean="0">
                <a:solidFill>
                  <a:schemeClr val="bg1"/>
                </a:solidFill>
              </a:rPr>
              <a:t>проекта Акмуллинской онлайн-школы </a:t>
            </a:r>
            <a:r>
              <a:rPr lang="ru-RU" sz="1900" b="1" dirty="0">
                <a:solidFill>
                  <a:schemeClr val="bg1"/>
                </a:solidFill>
              </a:rPr>
              <a:t>«Online-наставник</a:t>
            </a:r>
            <a:r>
              <a:rPr lang="ru-RU" sz="1900" b="1" dirty="0" smtClean="0">
                <a:solidFill>
                  <a:schemeClr val="bg1"/>
                </a:solidFill>
              </a:rPr>
              <a:t>» и  «Воплощая мечты»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t="18049"/>
          <a:stretch/>
        </p:blipFill>
        <p:spPr>
          <a:xfrm>
            <a:off x="5355708" y="787400"/>
            <a:ext cx="282269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605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63294" y="330200"/>
            <a:ext cx="5394906" cy="361637"/>
          </a:xfrm>
        </p:spPr>
        <p:txBody>
          <a:bodyPr/>
          <a:lstStyle/>
          <a:p>
            <a:pPr algn="ctr"/>
            <a:r>
              <a:rPr lang="ru-RU" sz="235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ГАЛЯУВА ЭЛИНА РАИЛЕВНА</a:t>
            </a:r>
            <a:endParaRPr lang="ru-RU" sz="235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95700" y="1244600"/>
            <a:ext cx="4495800" cy="2662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Куратор направления «Волонтёры Победы» в БГПУ      им. М. </a:t>
            </a:r>
            <a:r>
              <a:rPr lang="ru-RU" sz="1900" b="1" dirty="0" err="1" smtClean="0">
                <a:solidFill>
                  <a:schemeClr val="bg1"/>
                </a:solidFill>
              </a:rPr>
              <a:t>Акмуллы</a:t>
            </a:r>
            <a:endParaRPr lang="ru-RU" sz="19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Специалист проекта «Воплощая мечты»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</a:rPr>
              <a:t>Наставник </a:t>
            </a:r>
            <a:r>
              <a:rPr lang="ru-RU" sz="1900" b="1" dirty="0" err="1" smtClean="0">
                <a:solidFill>
                  <a:schemeClr val="bg1"/>
                </a:solidFill>
              </a:rPr>
              <a:t>Акмуллинской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</a:rPr>
              <a:t>онлайн-школы</a:t>
            </a:r>
            <a:r>
              <a:rPr lang="ru-RU" sz="1900" b="1" dirty="0" smtClean="0">
                <a:solidFill>
                  <a:schemeClr val="bg1"/>
                </a:solidFill>
              </a:rPr>
              <a:t> «Online-наставник» </a:t>
            </a:r>
            <a:endParaRPr lang="ru-RU" sz="19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100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52" r="18104" b="29636"/>
          <a:stretch/>
        </p:blipFill>
        <p:spPr>
          <a:xfrm>
            <a:off x="342900" y="787400"/>
            <a:ext cx="3080594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6494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330201"/>
            <a:ext cx="7033206" cy="457200"/>
          </a:xfrm>
        </p:spPr>
        <p:txBody>
          <a:bodyPr/>
          <a:lstStyle/>
          <a:p>
            <a:pPr algn="ctr"/>
            <a:r>
              <a:rPr lang="ru-RU" sz="235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МИХАЙЛОВА АНАСТАСИЯ ВЛАДИМИРОВНА</a:t>
            </a:r>
            <a:endParaRPr lang="ru-RU" sz="235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6700" y="1778000"/>
            <a:ext cx="5029200" cy="1169551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1900" b="1" kern="1200" dirty="0" smtClean="0">
                <a:solidFill>
                  <a:schemeClr val="bg1"/>
                </a:solidFill>
              </a:rPr>
              <a:t> Полуфиналист конкурса «Доброволец России – 2020»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kern="1200" dirty="0" smtClean="0">
                <a:solidFill>
                  <a:schemeClr val="bg1"/>
                </a:solidFill>
              </a:rPr>
              <a:t> Руководитель проекта «Сказочное детство»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300" y="787400"/>
            <a:ext cx="2781112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54000"/>
            <a:ext cx="5928306" cy="361637"/>
          </a:xfrm>
        </p:spPr>
        <p:txBody>
          <a:bodyPr/>
          <a:lstStyle/>
          <a:p>
            <a:pPr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РИБЕНЧУК ЮЛИЯ ВЯЧЕСЛАВОВНА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86100" y="939800"/>
            <a:ext cx="5181600" cy="3216265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Руководитель городского молодежного проектного офиса «Молодежная инициатива в действии»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Руководитель исполнительного комитета местного отделения Всероссийского общественного движения «Волонтеры Победы»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Руководитель социальных проектов «Мастерская «Быть </a:t>
            </a:r>
            <a:r>
              <a:rPr lang="ru-RU" sz="1900" b="1" dirty="0" err="1" smtClean="0">
                <a:solidFill>
                  <a:schemeClr val="bg1"/>
                </a:solidFill>
              </a:rPr>
              <a:t>нужным-просто</a:t>
            </a:r>
            <a:r>
              <a:rPr lang="ru-RU" sz="1900" b="1" dirty="0" smtClean="0">
                <a:solidFill>
                  <a:schemeClr val="bg1"/>
                </a:solidFill>
              </a:rPr>
              <a:t>» и «Творческая мастерская «Я рядом»</a:t>
            </a:r>
          </a:p>
          <a:p>
            <a:endParaRPr lang="ru-RU" sz="1900" dirty="0" smtClean="0">
              <a:solidFill>
                <a:schemeClr val="bg1"/>
              </a:solidFill>
            </a:endParaRPr>
          </a:p>
        </p:txBody>
      </p:sp>
      <p:pic>
        <p:nvPicPr>
          <p:cNvPr id="21506" name="Picture 2" descr="https://psv4.userapi.com/c856324/u142940398/docs/d15/77262539bb4a/IMG_0543.jpg?extra=XJlY6dp0dRnmXVeKdyfVeZmKK66q9tqomGbAHD-KEJ0iUsYHH3rTfoViWeND30anraxP79Av4BeUeH3HmYWHJrkdQXXWi5nkN41KMGdIkH4THBSec1DCE6ZxGs4CgszlcBC593jFUrfDhKiQDSm96AceK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787400"/>
            <a:ext cx="2519999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644" y="5"/>
            <a:ext cx="8286750" cy="1062355"/>
          </a:xfrm>
          <a:custGeom>
            <a:avLst/>
            <a:gdLst/>
            <a:ahLst/>
            <a:cxnLst/>
            <a:rect l="l" t="t" r="r" b="b"/>
            <a:pathLst>
              <a:path w="8286750" h="1062355">
                <a:moveTo>
                  <a:pt x="8286356" y="0"/>
                </a:moveTo>
                <a:lnTo>
                  <a:pt x="0" y="0"/>
                </a:lnTo>
                <a:lnTo>
                  <a:pt x="8286356" y="1062316"/>
                </a:lnTo>
                <a:lnTo>
                  <a:pt x="8286356" y="0"/>
                </a:lnTo>
                <a:close/>
              </a:path>
            </a:pathLst>
          </a:custGeom>
          <a:solidFill>
            <a:srgbClr val="FFD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5" y="5"/>
            <a:ext cx="8460105" cy="5076190"/>
            <a:chOff x="-5" y="5"/>
            <a:chExt cx="8460105" cy="5076190"/>
          </a:xfrm>
        </p:grpSpPr>
        <p:sp>
          <p:nvSpPr>
            <p:cNvPr id="4" name="object 4"/>
            <p:cNvSpPr/>
            <p:nvPr/>
          </p:nvSpPr>
          <p:spPr>
            <a:xfrm>
              <a:off x="0" y="2539911"/>
              <a:ext cx="8460105" cy="2536190"/>
            </a:xfrm>
            <a:custGeom>
              <a:avLst/>
              <a:gdLst/>
              <a:ahLst/>
              <a:cxnLst/>
              <a:rect l="l" t="t" r="r" b="b"/>
              <a:pathLst>
                <a:path w="8460105" h="2536190">
                  <a:moveTo>
                    <a:pt x="0" y="0"/>
                  </a:moveTo>
                  <a:lnTo>
                    <a:pt x="0" y="2536088"/>
                  </a:lnTo>
                  <a:lnTo>
                    <a:pt x="8459990" y="2536088"/>
                  </a:lnTo>
                  <a:lnTo>
                    <a:pt x="8459990" y="1084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5" y="5"/>
              <a:ext cx="7327265" cy="5076190"/>
            </a:xfrm>
            <a:custGeom>
              <a:avLst/>
              <a:gdLst/>
              <a:ahLst/>
              <a:cxnLst/>
              <a:rect l="l" t="t" r="r" b="b"/>
              <a:pathLst>
                <a:path w="7327265" h="5076190">
                  <a:moveTo>
                    <a:pt x="3873157" y="0"/>
                  </a:moveTo>
                  <a:lnTo>
                    <a:pt x="3548037" y="0"/>
                  </a:lnTo>
                  <a:lnTo>
                    <a:pt x="0" y="1738312"/>
                  </a:lnTo>
                  <a:lnTo>
                    <a:pt x="0" y="5075999"/>
                  </a:lnTo>
                  <a:lnTo>
                    <a:pt x="7326845" y="5075999"/>
                  </a:lnTo>
                  <a:lnTo>
                    <a:pt x="3873157" y="0"/>
                  </a:lnTo>
                  <a:close/>
                </a:path>
              </a:pathLst>
            </a:custGeom>
            <a:solidFill>
              <a:srgbClr val="FF9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9100" y="1016000"/>
            <a:ext cx="5410200" cy="75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99"/>
              </a:lnSpc>
            </a:pPr>
            <a:r>
              <a:rPr sz="25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</a:t>
            </a:r>
            <a:r>
              <a:rPr sz="2500" b="1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sz="25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500" b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участие</a:t>
            </a:r>
            <a:r>
              <a:rPr sz="25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5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5080">
              <a:lnSpc>
                <a:spcPct val="103299"/>
              </a:lnSpc>
            </a:pPr>
            <a:r>
              <a:rPr sz="2500" b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</a:t>
            </a:r>
            <a:r>
              <a:rPr sz="25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500" b="1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sz="25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500" b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неравнодушие</a:t>
            </a:r>
            <a:endParaRPr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169366"/>
            <a:ext cx="1634747" cy="1452575"/>
          </a:xfrm>
          <a:prstGeom prst="rect">
            <a:avLst/>
          </a:prstGeom>
        </p:spPr>
      </p:pic>
      <p:pic>
        <p:nvPicPr>
          <p:cNvPr id="9" name="Picture 4" descr="https://sun9-3.userapi.com/c858520/v858520881/181553/qTctDuHTR8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1894504"/>
            <a:ext cx="3835400" cy="275768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9999" y="1619998"/>
            <a:ext cx="4306570" cy="3456304"/>
          </a:xfrm>
          <a:custGeom>
            <a:avLst/>
            <a:gdLst/>
            <a:ahLst/>
            <a:cxnLst/>
            <a:rect l="l" t="t" r="r" b="b"/>
            <a:pathLst>
              <a:path w="4306570" h="3456304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456001"/>
                </a:lnTo>
              </a:path>
              <a:path w="4306570" h="3456304">
                <a:moveTo>
                  <a:pt x="4306252" y="3456001"/>
                </a:moveTo>
                <a:lnTo>
                  <a:pt x="4306252" y="152400"/>
                </a:lnTo>
                <a:lnTo>
                  <a:pt x="4298482" y="104231"/>
                </a:lnTo>
                <a:lnTo>
                  <a:pt x="4276846" y="62396"/>
                </a:lnTo>
                <a:lnTo>
                  <a:pt x="4243855" y="29405"/>
                </a:lnTo>
                <a:lnTo>
                  <a:pt x="4202020" y="7769"/>
                </a:lnTo>
                <a:lnTo>
                  <a:pt x="4153852" y="0"/>
                </a:lnTo>
                <a:lnTo>
                  <a:pt x="152400" y="0"/>
                </a:lnTo>
              </a:path>
            </a:pathLst>
          </a:custGeom>
          <a:ln w="63500">
            <a:solidFill>
              <a:srgbClr val="E42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0" y="308149"/>
            <a:ext cx="7620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ИТОГИ И ВЫВОДЫ. </a:t>
            </a:r>
            <a:r>
              <a:rPr sz="1800" dirty="0">
                <a:solidFill>
                  <a:srgbClr val="F79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МОЩНОЕ ВОЛОНТЕРСКОЕ ДВИЖЕНИЕ</a:t>
            </a:r>
            <a:endParaRPr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300" y="2300541"/>
            <a:ext cx="2872000" cy="2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625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Покупали и доставляли товары первой  необходимости (продукты, лекарства)</a:t>
            </a:r>
          </a:p>
          <a:p>
            <a:pPr marL="12700" marR="19050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Помогали медицинскому персоналу в более  чем 300 больницах</a:t>
            </a:r>
          </a:p>
          <a:p>
            <a:pPr marL="12700" marR="517525">
              <a:lnSpc>
                <a:spcPct val="147200"/>
              </a:lnSpc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Оказывали психологическую помощь  Оказывали юридическую помощь  Общались с подопечными социальных</a:t>
            </a:r>
          </a:p>
          <a:p>
            <a:pPr marL="12700">
              <a:lnSpc>
                <a:spcPct val="100000"/>
              </a:lnSpc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учреждений, в том числе в роли «онлайн-няни»</a:t>
            </a:r>
          </a:p>
          <a:p>
            <a:pPr marL="12700" marR="424815">
              <a:lnSpc>
                <a:spcPct val="100000"/>
              </a:lnSpc>
              <a:spcBef>
                <a:spcPts val="570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Развозили волонтеров и медработников  на своих машинах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 многое другое.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1500" y="1480299"/>
            <a:ext cx="18701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dirty="0">
                <a:solidFill>
                  <a:srgbClr val="F79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118 985</a:t>
            </a:r>
            <a:endParaRPr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>
              <a:lnSpc>
                <a:spcPts val="1290"/>
              </a:lnSpc>
            </a:pPr>
            <a:r>
              <a:rPr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волонтеров акции: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25299" y="2511549"/>
            <a:ext cx="354711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На портале </a:t>
            </a:r>
            <a:r>
              <a:rPr sz="1000" dirty="0">
                <a:solidFill>
                  <a:srgbClr val="0E143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DOBRO.RU </a:t>
            </a: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создана категория </a:t>
            </a:r>
            <a:r>
              <a:rPr sz="1000" dirty="0">
                <a:solidFill>
                  <a:srgbClr val="F79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КОРОНАВИРУС  </a:t>
            </a: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для удобной навигации по всем тематическим мероприятиям  и проектам в любом городе России.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41327" y="3130801"/>
            <a:ext cx="3232150" cy="15328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Все волонтеры прошли двухэтапное обучение:</a:t>
            </a:r>
          </a:p>
          <a:p>
            <a:pPr marL="12700" marR="6985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базовый курс на Добро.Университете (подготовлен с  Роспотребнадзором и главным внештатным гериатром  России)</a:t>
            </a:r>
          </a:p>
          <a:p>
            <a:pPr marL="12700" marR="78105">
              <a:lnSpc>
                <a:spcPct val="100000"/>
              </a:lnSpc>
              <a:spcBef>
                <a:spcPts val="570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инструктаж и обучение (в региональном волонтерском  штабе)</a:t>
            </a: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были обеспечены масками, перчатками, антисептиками,  транспортом</a:t>
            </a:r>
          </a:p>
        </p:txBody>
      </p:sp>
      <p:sp>
        <p:nvSpPr>
          <p:cNvPr id="8" name="object 8"/>
          <p:cNvSpPr/>
          <p:nvPr/>
        </p:nvSpPr>
        <p:spPr>
          <a:xfrm>
            <a:off x="466204" y="2373795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9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204" y="274819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9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204" y="312799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9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6204" y="335479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9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204" y="3563594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9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204" y="394338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9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204" y="431419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9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4500" y="757456"/>
            <a:ext cx="73685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Пандемия показала, что в России создана </a:t>
            </a:r>
            <a:r>
              <a:rPr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широкая сеть волонтерских организаций</a:t>
            </a:r>
            <a:r>
              <a:rPr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 готовых участвовать  в решении сложных социальных проблем вместе с государством. За последние годы в обществе  сформировалась культура добрых дел, а в регионах отлаженная инфраструктура и система координации.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309399" y="1913084"/>
            <a:ext cx="2573020" cy="2546350"/>
            <a:chOff x="4309399" y="1913084"/>
            <a:chExt cx="2573020" cy="2546350"/>
          </a:xfrm>
        </p:grpSpPr>
        <p:sp>
          <p:nvSpPr>
            <p:cNvPr id="17" name="object 17"/>
            <p:cNvSpPr/>
            <p:nvPr/>
          </p:nvSpPr>
          <p:spPr>
            <a:xfrm>
              <a:off x="4357573" y="3501745"/>
              <a:ext cx="54610" cy="958215"/>
            </a:xfrm>
            <a:custGeom>
              <a:avLst/>
              <a:gdLst/>
              <a:ahLst/>
              <a:cxnLst/>
              <a:rect l="l" t="t" r="r" b="b"/>
              <a:pathLst>
                <a:path w="54610" h="958214">
                  <a:moveTo>
                    <a:pt x="54000" y="903605"/>
                  </a:moveTo>
                  <a:lnTo>
                    <a:pt x="0" y="903605"/>
                  </a:lnTo>
                  <a:lnTo>
                    <a:pt x="0" y="957605"/>
                  </a:lnTo>
                  <a:lnTo>
                    <a:pt x="54000" y="957605"/>
                  </a:lnTo>
                  <a:lnTo>
                    <a:pt x="54000" y="903605"/>
                  </a:lnTo>
                  <a:close/>
                </a:path>
                <a:path w="54610" h="958214">
                  <a:moveTo>
                    <a:pt x="54000" y="532815"/>
                  </a:moveTo>
                  <a:lnTo>
                    <a:pt x="0" y="532815"/>
                  </a:lnTo>
                  <a:lnTo>
                    <a:pt x="0" y="586803"/>
                  </a:lnTo>
                  <a:lnTo>
                    <a:pt x="54000" y="586803"/>
                  </a:lnTo>
                  <a:lnTo>
                    <a:pt x="54000" y="532815"/>
                  </a:lnTo>
                  <a:close/>
                </a:path>
                <a:path w="54610" h="958214">
                  <a:moveTo>
                    <a:pt x="54000" y="0"/>
                  </a:moveTo>
                  <a:lnTo>
                    <a:pt x="0" y="0"/>
                  </a:lnTo>
                  <a:lnTo>
                    <a:pt x="0" y="54000"/>
                  </a:lnTo>
                  <a:lnTo>
                    <a:pt x="54000" y="54000"/>
                  </a:lnTo>
                  <a:lnTo>
                    <a:pt x="54000" y="0"/>
                  </a:lnTo>
                  <a:close/>
                </a:path>
              </a:pathLst>
            </a:custGeom>
            <a:solidFill>
              <a:srgbClr val="FF9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399" y="3207969"/>
              <a:ext cx="161188" cy="1612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309" y="1953733"/>
              <a:ext cx="223114" cy="1271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4843" y="1913084"/>
              <a:ext cx="452189" cy="2084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1509" y="1917626"/>
              <a:ext cx="196481" cy="1993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1630" y="1913084"/>
              <a:ext cx="427426" cy="2084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4630" y="2195310"/>
              <a:ext cx="82168" cy="845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7821" y="2195294"/>
              <a:ext cx="95326" cy="8458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92264" y="2195297"/>
              <a:ext cx="103200" cy="8458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4579" y="2195302"/>
              <a:ext cx="74549" cy="845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2702" y="2195294"/>
              <a:ext cx="95313" cy="8458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47153" y="2193856"/>
              <a:ext cx="248779" cy="874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16359" y="2195302"/>
              <a:ext cx="65481" cy="8456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18615" y="1973554"/>
              <a:ext cx="88633" cy="8749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07073" y="4649977"/>
            <a:ext cx="402590" cy="236220"/>
          </a:xfrm>
          <a:prstGeom prst="rect">
            <a:avLst/>
          </a:prstGeom>
          <a:solidFill>
            <a:srgbClr val="F29253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64"/>
              </a:lnSpc>
            </a:pPr>
            <a:r>
              <a:rPr sz="1450" b="1" spc="7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60105" cy="5076190"/>
            <a:chOff x="0" y="0"/>
            <a:chExt cx="8460105" cy="5076190"/>
          </a:xfrm>
        </p:grpSpPr>
        <p:sp>
          <p:nvSpPr>
            <p:cNvPr id="3" name="object 3"/>
            <p:cNvSpPr/>
            <p:nvPr/>
          </p:nvSpPr>
          <p:spPr>
            <a:xfrm>
              <a:off x="0" y="1611007"/>
              <a:ext cx="6732270" cy="2043430"/>
            </a:xfrm>
            <a:custGeom>
              <a:avLst/>
              <a:gdLst/>
              <a:ahLst/>
              <a:cxnLst/>
              <a:rect l="l" t="t" r="r" b="b"/>
              <a:pathLst>
                <a:path w="6732270" h="2043429">
                  <a:moveTo>
                    <a:pt x="6731990" y="0"/>
                  </a:moveTo>
                  <a:lnTo>
                    <a:pt x="0" y="0"/>
                  </a:lnTo>
                  <a:lnTo>
                    <a:pt x="0" y="2042998"/>
                  </a:lnTo>
                  <a:lnTo>
                    <a:pt x="6731990" y="2042998"/>
                  </a:lnTo>
                  <a:lnTo>
                    <a:pt x="6731990" y="0"/>
                  </a:lnTo>
                  <a:close/>
                </a:path>
              </a:pathLst>
            </a:custGeom>
            <a:solidFill>
              <a:srgbClr val="FFF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10994"/>
              <a:ext cx="6136005" cy="450215"/>
            </a:xfrm>
            <a:custGeom>
              <a:avLst/>
              <a:gdLst/>
              <a:ahLst/>
              <a:cxnLst/>
              <a:rect l="l" t="t" r="r" b="b"/>
              <a:pathLst>
                <a:path w="6136005" h="450214">
                  <a:moveTo>
                    <a:pt x="6135738" y="0"/>
                  </a:moveTo>
                  <a:lnTo>
                    <a:pt x="0" y="0"/>
                  </a:lnTo>
                  <a:lnTo>
                    <a:pt x="0" y="449999"/>
                  </a:lnTo>
                  <a:lnTo>
                    <a:pt x="6135738" y="449999"/>
                  </a:lnTo>
                  <a:lnTo>
                    <a:pt x="6135738" y="0"/>
                  </a:lnTo>
                  <a:close/>
                </a:path>
              </a:pathLst>
            </a:custGeom>
            <a:solidFill>
              <a:srgbClr val="FFB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2624" y="1724543"/>
              <a:ext cx="746760" cy="336550"/>
            </a:xfrm>
            <a:custGeom>
              <a:avLst/>
              <a:gdLst/>
              <a:ahLst/>
              <a:cxnLst/>
              <a:rect l="l" t="t" r="r" b="b"/>
              <a:pathLst>
                <a:path w="746760" h="336550">
                  <a:moveTo>
                    <a:pt x="478650" y="0"/>
                  </a:moveTo>
                  <a:lnTo>
                    <a:pt x="0" y="336450"/>
                  </a:lnTo>
                  <a:lnTo>
                    <a:pt x="746557" y="336450"/>
                  </a:lnTo>
                  <a:lnTo>
                    <a:pt x="478650" y="0"/>
                  </a:lnTo>
                  <a:close/>
                </a:path>
              </a:pathLst>
            </a:custGeom>
            <a:solidFill>
              <a:srgbClr val="FFD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1286" y="1610994"/>
              <a:ext cx="5438775" cy="450215"/>
            </a:xfrm>
            <a:custGeom>
              <a:avLst/>
              <a:gdLst/>
              <a:ahLst/>
              <a:cxnLst/>
              <a:rect l="l" t="t" r="r" b="b"/>
              <a:pathLst>
                <a:path w="5438775" h="450214">
                  <a:moveTo>
                    <a:pt x="5438711" y="0"/>
                  </a:moveTo>
                  <a:lnTo>
                    <a:pt x="161759" y="0"/>
                  </a:lnTo>
                  <a:lnTo>
                    <a:pt x="0" y="114427"/>
                  </a:lnTo>
                  <a:lnTo>
                    <a:pt x="176339" y="449999"/>
                  </a:lnTo>
                  <a:lnTo>
                    <a:pt x="5438711" y="449999"/>
                  </a:lnTo>
                  <a:lnTo>
                    <a:pt x="5438711" y="0"/>
                  </a:lnTo>
                  <a:close/>
                </a:path>
              </a:pathLst>
            </a:custGeom>
            <a:solidFill>
              <a:srgbClr val="FF9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00736" y="1806022"/>
              <a:ext cx="1569720" cy="255270"/>
            </a:xfrm>
            <a:custGeom>
              <a:avLst/>
              <a:gdLst/>
              <a:ahLst/>
              <a:cxnLst/>
              <a:rect l="l" t="t" r="r" b="b"/>
              <a:pathLst>
                <a:path w="1569720" h="255269">
                  <a:moveTo>
                    <a:pt x="1569265" y="0"/>
                  </a:moveTo>
                  <a:lnTo>
                    <a:pt x="1462565" y="21707"/>
                  </a:lnTo>
                  <a:lnTo>
                    <a:pt x="0" y="254971"/>
                  </a:lnTo>
                  <a:lnTo>
                    <a:pt x="1569265" y="254971"/>
                  </a:lnTo>
                  <a:lnTo>
                    <a:pt x="1569265" y="0"/>
                  </a:lnTo>
                  <a:close/>
                </a:path>
              </a:pathLst>
            </a:custGeom>
            <a:solidFill>
              <a:srgbClr val="FFB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8001" y="0"/>
              <a:ext cx="2502001" cy="21448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95995" y="1321098"/>
              <a:ext cx="2664460" cy="1002665"/>
            </a:xfrm>
            <a:custGeom>
              <a:avLst/>
              <a:gdLst/>
              <a:ahLst/>
              <a:cxnLst/>
              <a:rect l="l" t="t" r="r" b="b"/>
              <a:pathLst>
                <a:path w="2664459" h="1002664">
                  <a:moveTo>
                    <a:pt x="2664007" y="0"/>
                  </a:moveTo>
                  <a:lnTo>
                    <a:pt x="2498347" y="40439"/>
                  </a:lnTo>
                  <a:lnTo>
                    <a:pt x="1473752" y="303407"/>
                  </a:lnTo>
                  <a:lnTo>
                    <a:pt x="459282" y="566374"/>
                  </a:lnTo>
                  <a:lnTo>
                    <a:pt x="0" y="685905"/>
                  </a:lnTo>
                  <a:lnTo>
                    <a:pt x="2664007" y="1002343"/>
                  </a:lnTo>
                  <a:lnTo>
                    <a:pt x="2664007" y="0"/>
                  </a:lnTo>
                  <a:close/>
                </a:path>
              </a:pathLst>
            </a:custGeom>
            <a:solidFill>
              <a:srgbClr val="FFB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90" y="2839600"/>
              <a:ext cx="3409778" cy="22363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430005"/>
              <a:ext cx="6286500" cy="2646045"/>
            </a:xfrm>
            <a:custGeom>
              <a:avLst/>
              <a:gdLst/>
              <a:ahLst/>
              <a:cxnLst/>
              <a:rect l="l" t="t" r="r" b="b"/>
              <a:pathLst>
                <a:path w="6286500" h="2646045">
                  <a:moveTo>
                    <a:pt x="3244481" y="2645994"/>
                  </a:moveTo>
                  <a:lnTo>
                    <a:pt x="2928594" y="1508544"/>
                  </a:lnTo>
                  <a:lnTo>
                    <a:pt x="1907997" y="791997"/>
                  </a:lnTo>
                  <a:lnTo>
                    <a:pt x="0" y="407314"/>
                  </a:lnTo>
                  <a:lnTo>
                    <a:pt x="0" y="2645994"/>
                  </a:lnTo>
                  <a:lnTo>
                    <a:pt x="3244481" y="2645994"/>
                  </a:lnTo>
                  <a:close/>
                </a:path>
                <a:path w="6286500" h="2646045">
                  <a:moveTo>
                    <a:pt x="6286373" y="2645994"/>
                  </a:moveTo>
                  <a:lnTo>
                    <a:pt x="5651995" y="1179004"/>
                  </a:lnTo>
                  <a:lnTo>
                    <a:pt x="5597995" y="0"/>
                  </a:lnTo>
                  <a:lnTo>
                    <a:pt x="4931994" y="1394993"/>
                  </a:lnTo>
                  <a:lnTo>
                    <a:pt x="5335003" y="2645994"/>
                  </a:lnTo>
                  <a:lnTo>
                    <a:pt x="6286373" y="2645994"/>
                  </a:lnTo>
                  <a:close/>
                </a:path>
              </a:pathLst>
            </a:custGeom>
            <a:solidFill>
              <a:srgbClr val="FFB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4500" y="209150"/>
            <a:ext cx="23355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ИТОГИ И ВЫВОДЫ.</a:t>
            </a:r>
            <a:endParaRPr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100" y="359856"/>
            <a:ext cx="5376545" cy="2430152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70"/>
              </a:spcBef>
            </a:pPr>
            <a:r>
              <a:rPr sz="1800" dirty="0">
                <a:solidFill>
                  <a:srgbClr val="F794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ИДЕЯ, КОТОРАЯ ОБЪЕДИНЯЕТ</a:t>
            </a:r>
            <a:endParaRPr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100" marR="30480">
              <a:lnSpc>
                <a:spcPct val="100000"/>
              </a:lnSpc>
              <a:spcBef>
                <a:spcPts val="650"/>
              </a:spcBef>
            </a:pPr>
            <a:r>
              <a:rPr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Акция #МЫВМЕСТЕ стала общенациональной идеей взаимопомощи,  солидарности и ответственности. Идеей, объединившей очень разных людей,  но близких по ценностям и духу.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01725">
              <a:lnSpc>
                <a:spcPct val="100000"/>
              </a:lnSpc>
            </a:pPr>
            <a:r>
              <a:rPr sz="3600" baseline="-6944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90%</a:t>
            </a:r>
            <a:r>
              <a:rPr sz="3600" b="1" i="1" baseline="-6944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115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россиян доверяет волонтерам</a:t>
            </a:r>
            <a:endParaRPr sz="11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100" marR="461009">
              <a:lnSpc>
                <a:spcPct val="100000"/>
              </a:lnSpc>
              <a:spcBef>
                <a:spcPts val="1870"/>
              </a:spcBef>
            </a:pPr>
            <a:r>
              <a:rPr sz="1200" dirty="0">
                <a:solidFill>
                  <a:srgbClr val="3633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Наша цель — превратить </a:t>
            </a:r>
            <a:r>
              <a:rPr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#МЫВМЕСТЕ </a:t>
            </a:r>
            <a:r>
              <a:rPr sz="1200" dirty="0">
                <a:solidFill>
                  <a:srgbClr val="3633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постоянно действующее  сообщество, которое будет реагировать на возникающие в стране про-  блемы и находить решения благодаря синергии.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22002" y="1890001"/>
            <a:ext cx="3438525" cy="3186430"/>
            <a:chOff x="5022002" y="1890001"/>
            <a:chExt cx="3438525" cy="318643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2002" y="1890001"/>
              <a:ext cx="3438000" cy="318599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07953" y="3291979"/>
              <a:ext cx="2352675" cy="1784350"/>
            </a:xfrm>
            <a:custGeom>
              <a:avLst/>
              <a:gdLst/>
              <a:ahLst/>
              <a:cxnLst/>
              <a:rect l="l" t="t" r="r" b="b"/>
              <a:pathLst>
                <a:path w="2352675" h="1784350">
                  <a:moveTo>
                    <a:pt x="2352049" y="0"/>
                  </a:moveTo>
                  <a:lnTo>
                    <a:pt x="212005" y="462160"/>
                  </a:lnTo>
                  <a:lnTo>
                    <a:pt x="0" y="1784020"/>
                  </a:lnTo>
                  <a:lnTo>
                    <a:pt x="2352049" y="1784020"/>
                  </a:lnTo>
                  <a:lnTo>
                    <a:pt x="2352049" y="0"/>
                  </a:lnTo>
                  <a:close/>
                </a:path>
              </a:pathLst>
            </a:custGeom>
            <a:solidFill>
              <a:srgbClr val="FF9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16001" y="3878998"/>
            <a:ext cx="972185" cy="191719"/>
          </a:xfrm>
          <a:prstGeom prst="rect">
            <a:avLst/>
          </a:prstGeom>
          <a:solidFill>
            <a:srgbClr val="F7B859"/>
          </a:solidFill>
        </p:spPr>
        <p:txBody>
          <a:bodyPr vert="horz" wrap="square" lIns="0" tIns="698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55"/>
              </a:spcBef>
            </a:pPr>
            <a:r>
              <a:rPr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ВЕРИМ,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9173" y="3873198"/>
            <a:ext cx="340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9300" y="4056078"/>
            <a:ext cx="16998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НАШЕ СООБЩЕСТВО  СМОЖЕТ ПРИНЕСТИ  СТРАНЕ И ЛЮДЯМ  ВЕСОМУЮ ПОЛЬЗУ.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3102787"/>
            <a:ext cx="3037205" cy="1973580"/>
            <a:chOff x="0" y="3102787"/>
            <a:chExt cx="3037205" cy="197358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102787"/>
              <a:ext cx="3037141" cy="19732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07073" y="4649977"/>
              <a:ext cx="402590" cy="236220"/>
            </a:xfrm>
            <a:custGeom>
              <a:avLst/>
              <a:gdLst/>
              <a:ahLst/>
              <a:cxnLst/>
              <a:rect l="l" t="t" r="r" b="b"/>
              <a:pathLst>
                <a:path w="402590" h="236220">
                  <a:moveTo>
                    <a:pt x="402082" y="0"/>
                  </a:moveTo>
                  <a:lnTo>
                    <a:pt x="0" y="0"/>
                  </a:lnTo>
                  <a:lnTo>
                    <a:pt x="0" y="235813"/>
                  </a:lnTo>
                  <a:lnTo>
                    <a:pt x="402082" y="235813"/>
                  </a:lnTo>
                  <a:lnTo>
                    <a:pt x="402082" y="0"/>
                  </a:lnTo>
                  <a:close/>
                </a:path>
              </a:pathLst>
            </a:custGeom>
            <a:solidFill>
              <a:srgbClr val="F29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7073" y="4649977"/>
              <a:ext cx="402590" cy="236220"/>
            </a:xfrm>
            <a:custGeom>
              <a:avLst/>
              <a:gdLst/>
              <a:ahLst/>
              <a:cxnLst/>
              <a:rect l="l" t="t" r="r" b="b"/>
              <a:pathLst>
                <a:path w="402590" h="236220">
                  <a:moveTo>
                    <a:pt x="0" y="235813"/>
                  </a:moveTo>
                  <a:lnTo>
                    <a:pt x="402082" y="235813"/>
                  </a:lnTo>
                  <a:lnTo>
                    <a:pt x="402082" y="0"/>
                  </a:lnTo>
                  <a:lnTo>
                    <a:pt x="0" y="0"/>
                  </a:lnTo>
                  <a:lnTo>
                    <a:pt x="0" y="235813"/>
                  </a:lnTo>
                  <a:close/>
                </a:path>
              </a:pathLst>
            </a:custGeom>
            <a:ln w="181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7073" y="4649977"/>
            <a:ext cx="4025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ts val="1664"/>
              </a:lnSpc>
            </a:pPr>
            <a:r>
              <a:rPr sz="1450" b="1" spc="-4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168400"/>
            <a:ext cx="7620000" cy="2154436"/>
          </a:xfrm>
        </p:spPr>
        <p:txBody>
          <a:bodyPr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НАГРАЖДЕНИЕ СТУДЕНТОВ АКМУЛЛИНСКОГО УНИВЕРСИТЕТА, УЧАСТНИКОВ ОБЩЕРОССИЙСКОЙ АКЦИИ ВЗАИМОПОМОЩИ «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#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МЫВМЕСТЕ»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254000"/>
            <a:ext cx="5356806" cy="361637"/>
          </a:xfrm>
        </p:spPr>
        <p:txBody>
          <a:bodyPr/>
          <a:lstStyle/>
          <a:p>
            <a:pPr algn="ctr"/>
            <a:r>
              <a:rPr lang="ru-RU" sz="235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ГАЛИЕВА ИРИНА РАВИСОВНА</a:t>
            </a:r>
            <a:endParaRPr lang="ru-RU" sz="235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95300" y="1473200"/>
            <a:ext cx="4495800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</a:rPr>
              <a:t> Председатель </a:t>
            </a:r>
            <a:r>
              <a:rPr lang="ru-RU" sz="1900" b="1" dirty="0">
                <a:solidFill>
                  <a:schemeClr val="bg1"/>
                </a:solidFill>
              </a:rPr>
              <a:t>профсоюзного комитета БГПУ </a:t>
            </a:r>
            <a:r>
              <a:rPr lang="ru-RU" sz="1900" b="1" dirty="0" smtClean="0">
                <a:solidFill>
                  <a:schemeClr val="bg1"/>
                </a:solidFill>
              </a:rPr>
              <a:t>им. </a:t>
            </a:r>
            <a:r>
              <a:rPr lang="ru-RU" sz="1900" b="1" dirty="0" err="1" smtClean="0">
                <a:solidFill>
                  <a:schemeClr val="bg1"/>
                </a:solidFill>
              </a:rPr>
              <a:t>М.Акмуллы</a:t>
            </a:r>
            <a:endParaRPr lang="ru-RU" sz="1900" b="1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</a:rPr>
              <a:t> Призер конкурса «Студенческий лидер  БГПУ им. М. </a:t>
            </a:r>
            <a:r>
              <a:rPr lang="ru-RU" sz="1900" b="1" dirty="0" err="1" smtClean="0">
                <a:solidFill>
                  <a:schemeClr val="bg1"/>
                </a:solidFill>
              </a:rPr>
              <a:t>Акмуллы</a:t>
            </a:r>
            <a:r>
              <a:rPr lang="ru-RU" sz="1900" b="1" dirty="0" smtClean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7" t="11922" r="28833"/>
          <a:stretch/>
        </p:blipFill>
        <p:spPr>
          <a:xfrm>
            <a:off x="5219700" y="635000"/>
            <a:ext cx="2906733" cy="38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605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628900" y="177800"/>
            <a:ext cx="6118806" cy="361637"/>
          </a:xfrm>
        </p:spPr>
        <p:txBody>
          <a:bodyPr/>
          <a:lstStyle/>
          <a:p>
            <a:pPr algn="ctr"/>
            <a:r>
              <a:rPr lang="ru-RU" sz="235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БАТЫРОВА РАШИДА РИШАТОВНА</a:t>
            </a:r>
            <a:endParaRPr lang="ru-RU" sz="235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78" b="13272"/>
          <a:stretch/>
        </p:blipFill>
        <p:spPr>
          <a:xfrm>
            <a:off x="266701" y="635000"/>
            <a:ext cx="2640539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390900" y="1244600"/>
            <a:ext cx="472440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</a:rPr>
              <a:t>SMM-менеджер </a:t>
            </a:r>
            <a:r>
              <a:rPr lang="ru-RU" sz="1900" b="1" dirty="0" smtClean="0">
                <a:solidFill>
                  <a:schemeClr val="bg1"/>
                </a:solidFill>
              </a:rPr>
              <a:t>Волонтерского центра </a:t>
            </a:r>
            <a:r>
              <a:rPr lang="ru-RU" sz="1900" b="1" dirty="0">
                <a:solidFill>
                  <a:schemeClr val="bg1"/>
                </a:solidFill>
              </a:rPr>
              <a:t>БГПУ им. М. </a:t>
            </a:r>
            <a:r>
              <a:rPr lang="ru-RU" sz="1900" b="1" dirty="0" smtClean="0">
                <a:solidFill>
                  <a:schemeClr val="bg1"/>
                </a:solidFill>
              </a:rPr>
              <a:t>Акмуллы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Специалист </a:t>
            </a:r>
            <a:r>
              <a:rPr lang="ru-RU" sz="1900" b="1" dirty="0">
                <a:solidFill>
                  <a:schemeClr val="bg1"/>
                </a:solidFill>
              </a:rPr>
              <a:t>по информационному </a:t>
            </a:r>
            <a:r>
              <a:rPr lang="ru-RU" sz="1900" b="1" dirty="0" smtClean="0">
                <a:solidFill>
                  <a:schemeClr val="bg1"/>
                </a:solidFill>
              </a:rPr>
              <a:t>обеспечению Акмуллинской онлайн-школы </a:t>
            </a:r>
            <a:r>
              <a:rPr lang="ru-RU" sz="1900" b="1" dirty="0">
                <a:solidFill>
                  <a:schemeClr val="bg1"/>
                </a:solidFill>
              </a:rPr>
              <a:t>«Online-наставник</a:t>
            </a:r>
            <a:r>
              <a:rPr lang="ru-RU" sz="1900" b="1" dirty="0" smtClean="0">
                <a:solidFill>
                  <a:schemeClr val="bg1"/>
                </a:solidFill>
              </a:rPr>
              <a:t>» и проекта «Воплощая мечты»</a:t>
            </a:r>
          </a:p>
        </p:txBody>
      </p:sp>
    </p:spTree>
    <p:extLst>
      <p:ext uri="{BB962C8B-B14F-4D97-AF65-F5344CB8AC3E}">
        <p14:creationId xmlns:p14="http://schemas.microsoft.com/office/powerpoint/2010/main" xmlns="" val="35243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6700" y="301781"/>
            <a:ext cx="61188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ГАТАУЛЛИНА РАЛИНА РОЛАНОВНА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4" t="15429" r="6897"/>
          <a:stretch/>
        </p:blipFill>
        <p:spPr>
          <a:xfrm>
            <a:off x="5295900" y="787400"/>
            <a:ext cx="2841967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42900" y="1778000"/>
            <a:ext cx="4800600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Волонтер реабилитационных программ БФПТБД </a:t>
            </a:r>
            <a:r>
              <a:rPr lang="ru-RU" sz="1900" b="1" dirty="0" smtClean="0">
                <a:solidFill>
                  <a:schemeClr val="bg1"/>
                </a:solidFill>
              </a:rPr>
              <a:t>«</a:t>
            </a:r>
            <a:r>
              <a:rPr lang="ru-RU" sz="1900" b="1" dirty="0" smtClean="0">
                <a:solidFill>
                  <a:schemeClr val="bg1"/>
                </a:solidFill>
              </a:rPr>
              <a:t>Потерь нет»</a:t>
            </a:r>
            <a:endParaRPr lang="ru-RU" sz="19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</a:rPr>
              <a:t>Соорганизатор</a:t>
            </a:r>
            <a:r>
              <a:rPr lang="ru-RU" sz="1900" b="1" dirty="0" smtClean="0">
                <a:solidFill>
                  <a:schemeClr val="bg1"/>
                </a:solidFill>
              </a:rPr>
              <a:t> школы </a:t>
            </a:r>
            <a:r>
              <a:rPr lang="ru-RU" sz="1900" b="1" dirty="0" smtClean="0">
                <a:solidFill>
                  <a:schemeClr val="bg1"/>
                </a:solidFill>
              </a:rPr>
              <a:t>добровольца «Мастерская «Быть </a:t>
            </a:r>
            <a:r>
              <a:rPr lang="ru-RU" sz="1900" b="1" dirty="0" smtClean="0">
                <a:solidFill>
                  <a:schemeClr val="bg1"/>
                </a:solidFill>
              </a:rPr>
              <a:t>нужным – просто!»</a:t>
            </a:r>
          </a:p>
        </p:txBody>
      </p:sp>
    </p:spTree>
    <p:extLst>
      <p:ext uri="{BB962C8B-B14F-4D97-AF65-F5344CB8AC3E}">
        <p14:creationId xmlns:p14="http://schemas.microsoft.com/office/powerpoint/2010/main" xmlns="" val="33169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39394" y="177800"/>
            <a:ext cx="6118806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23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КУЗНЕЦОВА ЕСЕНИЯ ВЛАДИМИРОВНА</a:t>
            </a:r>
            <a:endParaRPr lang="ru-RU" sz="2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95700" y="1473200"/>
            <a:ext cx="4495800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</a:rPr>
              <a:t>Председатель </a:t>
            </a:r>
            <a:r>
              <a:rPr lang="ru-RU" sz="1900" b="1" dirty="0">
                <a:solidFill>
                  <a:schemeClr val="bg1"/>
                </a:solidFill>
              </a:rPr>
              <a:t>студенческого совета </a:t>
            </a:r>
            <a:r>
              <a:rPr lang="ru-RU" sz="1900" b="1" dirty="0" smtClean="0">
                <a:solidFill>
                  <a:schemeClr val="bg1"/>
                </a:solidFill>
              </a:rPr>
              <a:t>ИФОМК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Куратор </a:t>
            </a:r>
            <a:r>
              <a:rPr lang="ru-RU" sz="1900" b="1" dirty="0">
                <a:solidFill>
                  <a:schemeClr val="bg1"/>
                </a:solidFill>
              </a:rPr>
              <a:t>проекта «Волонтёры родного языка</a:t>
            </a:r>
            <a:r>
              <a:rPr lang="ru-RU" sz="1900" b="1" dirty="0" smtClean="0">
                <a:solidFill>
                  <a:schemeClr val="bg1"/>
                </a:solidFill>
              </a:rPr>
              <a:t>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</a:rPr>
              <a:t> Наставник </a:t>
            </a:r>
            <a:r>
              <a:rPr lang="ru-RU" sz="1900" b="1" dirty="0" err="1" smtClean="0">
                <a:solidFill>
                  <a:schemeClr val="bg1"/>
                </a:solidFill>
              </a:rPr>
              <a:t>Акмуллинской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</a:rPr>
              <a:t>онлайн-школы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</a:rPr>
              <a:t>«Online-наставник»</a:t>
            </a:r>
          </a:p>
          <a:p>
            <a:pPr>
              <a:buFont typeface="Arial" pitchFamily="34" charset="0"/>
              <a:buChar char="•"/>
            </a:pPr>
            <a:endParaRPr lang="ru-RU" sz="21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40" r="27348"/>
          <a:stretch/>
        </p:blipFill>
        <p:spPr>
          <a:xfrm>
            <a:off x="419099" y="863599"/>
            <a:ext cx="2785756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17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944</Words>
  <Application>Microsoft Office PowerPoint</Application>
  <PresentationFormat>Произвольный</PresentationFormat>
  <Paragraphs>131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Wingdings</vt:lpstr>
      <vt:lpstr>Office Theme</vt:lpstr>
      <vt:lpstr>Слайд 1</vt:lpstr>
      <vt:lpstr>ЗАЧЕМ?</vt:lpstr>
      <vt:lpstr>ИТОГИ И ВЫВОДЫ. МОЩНОЕ ВОЛОНТЕРСКОЕ ДВИЖЕНИЕ</vt:lpstr>
      <vt:lpstr>ИТОГИ И ВЫВОДЫ.</vt:lpstr>
      <vt:lpstr>НАГРАЖДЕНИЕ СТУДЕНТОВ АКМУЛЛИНСКОГО УНИВЕРСИТЕТА, УЧАСТНИКОВ ОБЩЕРОССИЙСКОЙ АКЦИИ ВЗАИМОПОМОЩИ «#МЫВМЕСТЕ»</vt:lpstr>
      <vt:lpstr>ГАЛИЕВА ИРИНА РАВИСОВНА</vt:lpstr>
      <vt:lpstr>БАТЫРОВА РАШИДА РИШАТОВНА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НАГРАЖДЕНИЕ ВОЛОНТЕРОВ АКМУЛЛИНСКОГО УНИВЕРСИТЕТА  ПАМЯТНОЙ МЕДАЛЬЮ ОБЩЕРОССИЙСКОЙ АКЦИИ ВЗАИМОПОМОЩИ «#МЫВМЕСТЕ»</vt:lpstr>
      <vt:lpstr>АНДАРЯНОВА ЮЛИЯ ЮРЬЕВНА</vt:lpstr>
      <vt:lpstr>ГАЛИХАНОВА ЮЛИЯ ИЛЮСОВНА</vt:lpstr>
      <vt:lpstr>ШЕРСТОБИТОВ СЕРГЕЙ ЮРЬЕВИЧ</vt:lpstr>
      <vt:lpstr>ЯГАФОРОВА ЛИАНА АЛЕКСАНДРОВНА</vt:lpstr>
      <vt:lpstr>Слайд 22</vt:lpstr>
      <vt:lpstr>КОЖЕВНИКОВА ЛИАНА РАФИСОВНА </vt:lpstr>
      <vt:lpstr>Слайд 24</vt:lpstr>
      <vt:lpstr>ГАЛЯУВА ЭЛИНА РАИЛЕВНА</vt:lpstr>
      <vt:lpstr>МИХАЙЛОВА АНАСТАСИЯ ВЛАДИМИРОВНА</vt:lpstr>
      <vt:lpstr>РИБЕНЧУК ЮЛИЯ ВЯЧЕСЛАВОВНА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volun</dc:creator>
  <cp:lastModifiedBy>User</cp:lastModifiedBy>
  <cp:revision>87</cp:revision>
  <dcterms:created xsi:type="dcterms:W3CDTF">2020-09-26T21:41:17Z</dcterms:created>
  <dcterms:modified xsi:type="dcterms:W3CDTF">2020-11-17T05:26:40Z</dcterms:modified>
</cp:coreProperties>
</file>