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50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 июня – Международный день защиты детей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126997" cy="3979093"/>
          </a:xfrm>
        </p:spPr>
      </p:pic>
      <p:sp>
        <p:nvSpPr>
          <p:cNvPr id="5" name="TextBox 4"/>
          <p:cNvSpPr txBox="1"/>
          <p:nvPr/>
        </p:nvSpPr>
        <p:spPr>
          <a:xfrm>
            <a:off x="6588224" y="627234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гр.СРСЗ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21-18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1872208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это возможность привлечь внимание к тем детям, которые не имеют родителей либо страдают от серьёзных заболеваний. Благотворительные акции, которые оказываются приуроченными ко Дню защиты детей, позволяют собрать средства, которые могут в той или иной степени помочь ребятам.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58679"/>
            <a:ext cx="6840760" cy="45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96944" cy="2304256"/>
          </a:xfrm>
        </p:spPr>
        <p:txBody>
          <a:bodyPr/>
          <a:lstStyle/>
          <a:p>
            <a:pPr marL="4572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день настоящий праздник для всех детей. Он позволяет им весело провести время в кругу своих друзей и родителей, принять участие в различных мероприятиях, подарить радость себе и окружающим.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488832" cy="48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6336704"/>
          </a:xfrm>
        </p:spPr>
        <p:txBody>
          <a:bodyPr>
            <a:norm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День защиты детей является одним из самых давних международных праздников. Впервые речь об этом празднике зашла на Всемирной Женевской конференции, посвященной вопросам благополучия детей. Это произошло в 1925 году. День защиты детей по неизвестным причинам было решено отмечать 1 июня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  Точнее, одна версия, почему День защиты детей выпал именно на эту дату, все-таки есть – правда, ее состоятельность до сих пор не доказана. Дело в том, что в том же самом году, когда проводилась Женевская конференция, в Сан-Франциско прошел праздник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(Фестиваль лодок-драконов), учрежденный китайским консулом. Этот праздник был организован специально для китайских детей-сирот, а пришелся, по счастливой случайности, на 1 июня.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effectLst/>
              </a:rPr>
              <a:t>Из истории праздника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1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3096344"/>
          </a:xfrm>
        </p:spPr>
        <p:txBody>
          <a:bodyPr>
            <a:normAutofit fontScale="62500" lnSpcReduction="20000"/>
          </a:bodyPr>
          <a:lstStyle/>
          <a:p>
            <a:pPr marL="45720" indent="457200" algn="just">
              <a:lnSpc>
                <a:spcPct val="12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окончательно утвердился День защиты детей лишь после Второй мировой войны, в 1949 году, когда проблемы детей получили особую актуальность. После войны необходимо было задуматься о поколении, которому предстояло строить будущее мира. В связи с этим, в 1949 году на Парижском конгрессе женщин была произнесена клятва, в которой говорилось о намерениях бороться за мир во всем мире и счастье детей как основу этой борьбы. А впервые Международный день защиты детей был отпразднован 1 июня 1950 года и затронул 51 страну мира. Заручившись поддержкой ООН, с тех пор праздник 1 июня начал отмечаться ежегодно.</a:t>
            </a:r>
          </a:p>
          <a:p>
            <a:pPr marL="4572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6717"/>
            <a:ext cx="7632848" cy="39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Символика праздника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68752" cy="5648328"/>
          </a:xfrm>
        </p:spPr>
      </p:pic>
    </p:spTree>
    <p:extLst>
      <p:ext uri="{BB962C8B-B14F-4D97-AF65-F5344CB8AC3E}">
        <p14:creationId xmlns:p14="http://schemas.microsoft.com/office/powerpoint/2010/main" val="42080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3384376"/>
          </a:xfrm>
        </p:spPr>
        <p:txBody>
          <a:bodyPr>
            <a:normAutofit fontScale="92500"/>
          </a:bodyPr>
          <a:lstStyle/>
          <a:p>
            <a:pPr marL="4572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отвечая на вопрос о том, чем важен этот день, следует понимать саму причину его появления и тот смысл, который оказался заложенным в организацию этого дня первоначально.</a:t>
            </a:r>
          </a:p>
          <a:p>
            <a:pPr marL="4572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многие дети также оказываются в зонах ведения войн и конфликтов, страдают от различных болезней и голода. Всё это требует привлечения внимания к существующим проблемам. Также важным является знание своих прав самими несовершеннолетними. С этой целью проводятся образовательные семинары, темой которых является правовая и юридическая грамотность детей. Во время таких встреч детям в доступной форме рассказывают об их правах.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5"/>
            <a:ext cx="4788024" cy="31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3384376" cy="6408712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в Международный день защиты детей значительное внимание уделяется проведению благотворительных акций и концертов, собранные средства от которых идут в детские дома и больницы, а также иные подобные учреждения. Всё это говорит о том, что Международный день защиты детей важен и для поддержания тех детей, которые оказались в сложных жизненных обстоятельствах.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9" y="1412776"/>
            <a:ext cx="4892179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2376264"/>
          </a:xfrm>
        </p:spPr>
        <p:txBody>
          <a:bodyPr>
            <a:normAutofit fontScale="92500" lnSpcReduction="10000"/>
          </a:bodyPr>
          <a:lstStyle/>
          <a:p>
            <a:pPr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этот день также привлекается внимание к защите права на жизнь. 1 июня во многих странах мира противники абортов организуют акции, направленные на защиту прав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нерождённых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детей на жизнь. Проходят подобные акции и в России. В этот день организуются такие мероприятия, как пикеты, молебны, просмотры фильмов с их последующим обсуждением и другое. Также противники абортов осуществляют раздачу информационных материалов. В этот день осуществляется приостановка абортов медицинскими учреждениями.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83" y="2633530"/>
            <a:ext cx="6336704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861048"/>
            <a:ext cx="8424936" cy="2736304"/>
          </a:xfrm>
        </p:spPr>
        <p:txBody>
          <a:bodyPr>
            <a:normAutofit lnSpcReduction="10000"/>
          </a:bodyPr>
          <a:lstStyle/>
          <a:p>
            <a:pPr marL="4572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Международный день защиты детей важен для каждого ребёнка. В этот день во многих странах мира (и Россия здесь не исключение) организуются мероприятия, адресованные детям. Во многих из них участие также принимают непосредственно дети.</a:t>
            </a:r>
          </a:p>
          <a:p>
            <a:pPr marL="45720"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этот день организуются выставки детских рисунков. Также можно посетить выступления детских творческих коллективов. Устраиваются 1 июня и спортивные соревнования, а также конкурсы с выдачей призов.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59626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12968" cy="2088232"/>
          </a:xfrm>
        </p:spPr>
        <p:txBody>
          <a:bodyPr>
            <a:normAutofit lnSpcReduction="10000"/>
          </a:bodyPr>
          <a:lstStyle/>
          <a:p>
            <a:pPr marL="4572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делает Международный день детей действительно важным праздником. Отвечая на вопрос о том, чем именно он важен, можно сказать, что, в первую очередь, этот день позволяет привлечь внимание взрослых к проблемам детей и приложить усилия к решению тех сложных ситуаций, с которыми сталкиваются несовершеннолетние жители нашей планеты.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348880"/>
            <a:ext cx="637270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604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Georgia</vt:lpstr>
      <vt:lpstr>Times New Roman</vt:lpstr>
      <vt:lpstr>Trebuchet MS</vt:lpstr>
      <vt:lpstr>Воздушный поток</vt:lpstr>
      <vt:lpstr>1 июня – Международный день защиты детей</vt:lpstr>
      <vt:lpstr>Из истории праздника</vt:lpstr>
      <vt:lpstr>Презентация PowerPoint</vt:lpstr>
      <vt:lpstr>Символика праздника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июня – Международный день защиты детей</dc:title>
  <dc:creator>Ляйсан Яннурова</dc:creator>
  <cp:lastModifiedBy>Екатерина</cp:lastModifiedBy>
  <cp:revision>5</cp:revision>
  <dcterms:created xsi:type="dcterms:W3CDTF">2020-06-01T10:04:27Z</dcterms:created>
  <dcterms:modified xsi:type="dcterms:W3CDTF">2020-06-01T18:01:34Z</dcterms:modified>
</cp:coreProperties>
</file>