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2" r:id="rId9"/>
    <p:sldId id="264" r:id="rId10"/>
    <p:sldId id="267" r:id="rId11"/>
    <p:sldId id="27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5" r:id="rId21"/>
    <p:sldId id="277" r:id="rId22"/>
    <p:sldId id="278" r:id="rId23"/>
    <p:sldId id="266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11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8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39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32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18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0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9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6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2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0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7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DA92-458A-4DB6-946F-3299053ECB2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1026B0-3E9D-42B6-8B2B-46B07C4E6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76486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незащищенных слоёв населения в условиях пандемии. Пожилые люди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2852" y="3300206"/>
            <a:ext cx="7766936" cy="1096899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студенты 4 курса ППО:</a:t>
            </a:r>
          </a:p>
          <a:p>
            <a:pPr algn="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Амекачева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Ксения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Анатолий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Горячева Екатерина</a:t>
            </a:r>
          </a:p>
          <a:p>
            <a:pPr algn="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Тахтина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Рахимова Элина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1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347" y="737937"/>
            <a:ext cx="8760655" cy="53034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изолироваться от новостей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более что каждый взрослый человек волен сам формировать свое информационное поле. Но стресс и паника могут навредить здоровью пожилых людей. Человек в стрессе может забыть о еде и питье, что может привести к обострению хронических заболеваний, депрессии и спутанности сознания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зрелого возраста оказались в группе риска в условиях пандемии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Ради их здоровья и жизни многие из нас вынуждены были ограничить общение со своими пожилыми родственниками - мамами, папами, дедушками, бабушками. А когда у человека старшего возраста ограничен или исключен контакт с родными, нет какого-то постоянного занятия внутри дома, снижена физическая активность, - все это может стать настоящим психологическим испытанием.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3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40632"/>
            <a:ext cx="8596668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психологическое бремя изоляции.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61432"/>
            <a:ext cx="8963971" cy="46974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следует постараться успокоиться и не представлять происходящее как трагедию, — советует Екатерина Игонина, психолог Московской службы психологической помощи населению. — Самоизоляция рекомендуется для того, чтобы как можно больше людей чувствовали себя защищенными, не подвергались излишнему риску. Поэтому и относиться к этой мере следует соответствующе. Жизнь продолжает идти своим чередом, просто нужно учесть, что в ней появились определенные ограничения. Причем люди, и так склонные в основном проводить время дома, объективно могут испытывать минимальные неудобства»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4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71" y="304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себя занять для одиноких людей серебряного возраста во время соблюдения карантина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64632"/>
            <a:ext cx="8996055" cy="487679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Карта ярких событий жизни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опора в жизни – это воспоминания. Это настоящий ресурс силы! Закономерности человеческой памяти таковы, что в старшем возрасте люди намного ярче помнят то, что было, скажем, 30 лет назад, чем то, что было час назад. Если вы скучаете по своим родным или просто подкатила тоска - устройте себе ретроспективу воспоминаний! Какие-то дни посвятите тому, что было в детстве, потом тому, что было в юности, в отрочестве, в молодости. И так далее. Может быть, составить себе карту воспоминаний по каким-то ярким событиям в жизни. Да, и сложные воспоминания и переживания нам тоже нужны, не надо их списывать со счетов, но к «просмотру» таких воспоминаний надо подготовиться, запастись для себя чем-то поддерживающим и любимым, заварить любимый чай, взять в руки подарок внучки... В чем смысл таких упражнений? В этих воспоминаниях вы немного оглядываетесь назад, чтобы взять с собой яркие приятные эмоции, драгоценный жизненный опыт и с ним идти дальше! В суете забот и болезней ваш жизненный багаж, возможно, залежался на дальних полках памяти, но сейчас мы можем достать его, рассмотреть и взять с собой в новый путь все то прекрасное, что у нас есть.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8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vladtime.ru/uploads/posts/2016-11/1480432097_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" y="394932"/>
            <a:ext cx="6298448" cy="39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s6.livemaster.ru/storage/02/c6/05c1b41b0a404e1e13dd15c17av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54" y="2903368"/>
            <a:ext cx="5241674" cy="35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5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11999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вашем доме будут танцы!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Открывайте своего внутреннего творца! Очень часто люди в возрасте начинают писать стихи, рисовать, лепить. А может быть, захочется потанцевать? Танцы могут стать хорошей альтернативой нудной зарядке! Замените утреннюю зарядку утренней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подтанцовкой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Помните, как в старом черно-белом фильме про Золушку? Там есть прекрасная мизансцена: принцесса куда-то умчалась, хаос, король в панике и спрашивает у распорядителя бала: «Что делать?! Что делать?!». А распорядитель бала отвечает: «Как что?! Танцевать!». Кстати, это очень эффективно, ведь в движение включается все тело, можно выбрать любимую музыку. Быть может, захочется потанцевать и днем. А возможно, будет и вечерний танец, медленный и спокойный.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6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474x/67/68/55/676855ce5d18a719d5783b474d66a694--art-of-dance-just-dan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45" y="447146"/>
            <a:ext cx="4217718" cy="59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folkextreme.ru/wp-content/uploads/2019/08/zanyatiya-tantsami-6-e1566326787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1" y="1407678"/>
            <a:ext cx="6092599" cy="36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7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55" y="716799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свою родословную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 для себя, и внуков порадовать, - заняться составлением древа своего рода. Причем можно указать на нем не только имена, фамилии, даты рождения и смерти, но и составить для молодых поколений короткие рассказы о том, какие были отношения между предками, чем они жили и интересовались. Для этого можно и семейные связи укрепить, обзвонить дальних и ближних родственников,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порасспрашивать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 предках помнят они. Быть может, такое совместное расследование истории рода поможет укрепить семейные связи, наладить отношения, возможно, станет поводом возобновить давно утраченный в семье контакт.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6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brkomi.ru/images/1991/stat/67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360356"/>
            <a:ext cx="598105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pdb/1927216/7a09e7e0-d5da-4383-b25c-0188873e0bad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10" y="2301074"/>
            <a:ext cx="5516841" cy="42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21" y="593558"/>
            <a:ext cx="9480884" cy="55505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Ох, уж эти сказочники!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зрение позволяет, то всегда есть отличная возможность поддержать семейный контакт, читая своим внукам сказки на ночь. Чем телефон для этого плох? Тут и видеосвязь попробовать можно. Это позволит чуть разгрузить вечера ваших детей, которым и на карантине забот хватает, и не оставит без доброй истории на ночь самое младшее поколение в семье. И, конечно, даст почувствовать непрерывность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поколений.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1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ud3.org/blog_img/stock-grand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1289906"/>
            <a:ext cx="8767050" cy="438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3.eu-central-1.amazonaws.com/euobs-media/a3478bbfceb4457faf5b62e5b8c59ca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factsandtrends.net/wp-content/uploads/2017/12/socil-senior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factsandtrends.net/wp-content/uploads/2017/12/socil-seniors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4" y="454619"/>
            <a:ext cx="8596668" cy="388077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эпидемиологической ситуации жить и работать всем приходится по-новому. Сегодня не осталось тех людей, кого бы ни коснулись изменения. Каждый из нас вынужден приспосабливаться и находить возможности поддерживать привычный ритм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Наряду с заботой о физическом состоянии важно уделить внимание психологическому здоровью. В эти дни жители нашей страны, в том числе нашего региона, особо нуждаются в квалифицированной психологической помощи, т.к. многие не могут справиться с огромным потоком негативной информации, идущей с экранов телевизора, через интернет, от близких и знакомых. Как никогда сегодня нужна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пожилым людям.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radiokp.ru/sites/default/files/2020-02/virus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40" y="3418449"/>
            <a:ext cx="3389606" cy="21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om-prestarelyh.ru/upload/medialibrary/3e1/3e11e3e95f8c301649e3ebeff884ef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18" y="3418449"/>
            <a:ext cx="5463784" cy="30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09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39" y="188738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39" y="759703"/>
            <a:ext cx="6350394" cy="2202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стране осуществляется помощь волонтёрских центров, состоящих из школьников и студентов. Им покупают продукты и лекарства.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задачи волонтеров по содействию пожилому человеку в преодолении кризисной ситуации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zt116.ru/images/uploads/ckeditor/jpeg/5e749d50d7338_DSC_48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45" y="2737395"/>
            <a:ext cx="5790613" cy="38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russkiymir.ru/upload/medialibrary/087/0875744a19ab461104668d990f3100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33" y="632970"/>
            <a:ext cx="4492547" cy="29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8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945" y="368969"/>
            <a:ext cx="9188561" cy="13208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08" y="-250618"/>
            <a:ext cx="9685865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Организационно-бытовые (содействие биологическому выживанию)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самоизоляцию граждан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лечения граждан на дому (лекарства, перевязочные и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информация об их наличии, по необходимости - доставка);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 доставка в случае необходимости нуждающимся людям продуктов.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5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-досуговые (содействие социальному выживанию)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событийность жизни пенсионеров, престарелых и одиноких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разноплановости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человека в условиях самоизоляции;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углублять эмоциональную насыщенность каждого дня, проведенного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поддержку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изолянтов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расширяя диапазон возможных (доступных) средств времяпрепровождения и активизируя их личностные ресурсы.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за каждым волонтером определенного пожилого человека, исходя из того, что человек 65 и более лет, проходящий карантин, это пожилой друг (или должен им стать) а волонтер – его молодой друг.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6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53news.ru/images/wsscontent/articles/2020/03/volontery-novgorodskogo-regionalnogo-shtaba-pomogayut-pozhilym-lyudyam-v-borbe-s-koronavirus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8" y="428042"/>
            <a:ext cx="581686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ekunda.media/images/2020/3/__large_%D0%B2%D0%BE%D0%BB%D0%BE%D0%BD%D1%82%D0%B5%D1%80%D1%8B_%D0%BE%D0%BD%D1%84_%D0%BF%D0%BE%D0%BC%D0%BE%D1%89%D1%8C_%D0%BF%D0%BE%D0%B6%D0%B8%D0%BB%D1%8B%D0%B5_%D0%B0._%D0%B3%D0%BB%D1%83%D0%B7105.JPG_d4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05" y="2525212"/>
            <a:ext cx="6026590" cy="40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6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808" y="2294021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 Берегите близких!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4" y="495562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Проблематика пандемии для одиноких пожилых людей значимо обнаруживает себя в  таких конкретных проявлениях </a:t>
            </a:r>
            <a:r>
              <a:rPr lang="ru-RU" sz="19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здоровью (обострение хронических заболеваний),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вынужденной длительной изоляцией (сенсорная депривация, депрессия, острое ощущение своей ненужности),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экономическое ослабление (страны, окружающих людей, себя),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поводу наличных финансов,  продовольственных запасов и лекарственного обеспечения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недуги дают о себе знать, а тут еще какая-то новая напасть, над преодолением которой бьется весь мир. Незнакомое, неизвестное всегда производит жуткое впечатление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легче пройдут карантинные меры верующие люди, уповающие на Бога.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3.googleusercontent.com/proxy/vxh1hjLwCqXnv8wE_yBNaZCBK1xat3PQdMU65rOeSDzuh-bafZGtvgxDGbQAET2olsqcSNuXDYFRwCpWa_3qp29_m7H4V0xoHQ4zDzsp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30" y="3953281"/>
            <a:ext cx="4227156" cy="27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66" y="3953281"/>
            <a:ext cx="4843857" cy="27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6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самоизоляции в России.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21" y="1379621"/>
            <a:ext cx="8808781" cy="466174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30 марта в России вводится режим полной самоизоляции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Инициатором стала мэрия Москвы, где 29 марта было принято решение о введении домашнего режима самоизоляции для всех жителей столицы. 30 марта инициативу поддержало Правительство РФ. Регионам поручено в срочном порядке ввести режим полной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самоизоляции. Особые ограничения коснулись представителей пожилого возраста.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3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44" y="534573"/>
            <a:ext cx="5570806" cy="550679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ситуативная картина реагирования пожилых людей весьма разнообразна. Если человек ориентирован, главным образом на свою неограниченную свободу, понимаемую сугубо, как главенство своих личных интересов, движим эгоистичностью своей натуры,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весьма существенной. Справиться с собой, протестным настроением будет нелегко. Виноваты в его дискомфорте будут все окружающие. Если в акте подчинения правилам и соблюдении дисциплины человек не видит никакого насилия над собой, с пониманием готов принять на себя ответственность за личную безопасность и безопасность других людей, то невротических расстройств не будет. У него непременно получится справиться с ситуацией. Виновного в пандемии он найдет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atic.360tv.ru/media/images/articles/crops/f2a6dc30-9744-4760-82b3-33b62b148fc9/crop_921_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8" y="376055"/>
            <a:ext cx="4609318" cy="25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orage.yandexcloud.net/picture/1584624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8" y="3165431"/>
            <a:ext cx="4609318" cy="30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самоизоляцию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17" y="1450905"/>
            <a:ext cx="8596668" cy="388077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Кем-то акт затворничества воспринят не радостно, но спокойно, с осознанием необходимости предпринятых мер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в оценке ситуации преобладает разум, возникают конструктивные действия. Человек много читает, просматривает и разбирает фотоархив, делает физические упражнения, слушает музыку, пишет стихи, готовит, стирает, осуществляет мелкий ремонт одежды, смотрит телевизор, звонит старым знакомым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aif.by/007/470/3cb7f3f8b599079d5565e864ceb0d3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9" y="454619"/>
            <a:ext cx="584498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04" y="2822504"/>
            <a:ext cx="5758153" cy="3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6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16" y="181664"/>
            <a:ext cx="10077102" cy="388077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кого-то характерно напряженное восприятие, соответственно вынуждающее воздействие истолковывается как насилие над личностью.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тех случаях, когда разум побеждают эмоции, наступает смятение, не исключено паническое состояние. Для того чтобы с ним справиться нужна помощь, содействие. Сложность в предоставлении такой помощи, оказании позитивного содействия связана с режимным характером карантина и опасностью инфицирования. Все это, особенно при отсутствии у пожилых людей современных гаджетов и иных цифровых устройств, тормозит содействие, тем не менее, волонтерское движение могло бы в значительной мере помочь в решении актуальных задач бытия пожилого человека.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ktk.kz/getimage/mainpagebig/1426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0" y="312434"/>
            <a:ext cx="584773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iktv.org/wp-content/uploads/2020/03/pensiya-samoizolyats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26" y="2634018"/>
            <a:ext cx="5733140" cy="38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2301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770</Words>
  <Application>Microsoft Office PowerPoint</Application>
  <PresentationFormat>Широкоэкранный</PresentationFormat>
  <Paragraphs>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Грань</vt:lpstr>
      <vt:lpstr>Психолого-педагогическое сопровождение незащищенных слоёв населения в условиях пандемии. Пожилые люди</vt:lpstr>
      <vt:lpstr>Презентация PowerPoint</vt:lpstr>
      <vt:lpstr>Презентация PowerPoint</vt:lpstr>
      <vt:lpstr>Режим самоизоляции в России.</vt:lpstr>
      <vt:lpstr>Презентация PowerPoint</vt:lpstr>
      <vt:lpstr>Реакция на самоизоляцию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снизить психологическое бремя изоляции.</vt:lpstr>
      <vt:lpstr>Рекомендации как себя занять для одиноких людей серебряного возраста во время соблюдения карантина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Помощь пожилым людям</vt:lpstr>
      <vt:lpstr> </vt:lpstr>
      <vt:lpstr>2) Витально-досуговые (содействие социальному выживанию)</vt:lpstr>
      <vt:lpstr>Презентация PowerPoint</vt:lpstr>
      <vt:lpstr>Спасибо за внимание! Берегите близких!</vt:lpstr>
    </vt:vector>
  </TitlesOfParts>
  <Company>GZprod.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незащищенных слоёв населения в условиях пандемии. Пожилые люди</dc:title>
  <dc:creator>Gulnaz</dc:creator>
  <cp:lastModifiedBy>Gulnaz</cp:lastModifiedBy>
  <cp:revision>12</cp:revision>
  <dcterms:created xsi:type="dcterms:W3CDTF">2020-05-11T13:25:14Z</dcterms:created>
  <dcterms:modified xsi:type="dcterms:W3CDTF">2020-05-11T15:36:25Z</dcterms:modified>
</cp:coreProperties>
</file>