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F9CF62-F599-4BD5-A58E-E86CA274E1CF}" v="34" dt="2020-04-27T08:32:37.364"/>
    <p1510:client id="{C3230BD2-DACF-4E6B-BDED-B83608F0C425}" v="18" dt="2020-04-29T12:11:20.633"/>
    <p1510:client id="{C3231BFF-F293-49B0-9E18-C895FB844F74}" v="18" dt="2020-04-27T08:14:44.8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ноутбук, компьютер, фотография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AD33919-9751-4D36-A218-4BB39DF556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животно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4EB33F9-0413-4EC6-941E-D48A225A5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95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человек, сидит, телефон, держ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2B81DF8-F8C6-4AD6-A83F-7495D9D26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16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сидит, компьютер, ноутбук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F183807-52F1-430C-9CC1-64DCC0195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2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сидит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4551AE6-6D87-4010-8BA1-30B309FAE4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02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человек, внутренний, фотография, компьютер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D2399C4-0A5A-45D9-862B-6B9E926A6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6101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11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гитар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B16CCF6-A9DB-47F1-9B50-105046CF47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61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снимок экрана, птиц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4EBDA16-1ED7-4533-A67C-11FAD68E4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78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DAF15030-61D5-4D2F-A2D9-7D4F7DF8E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28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часы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FE4DBE7-E3E8-46B6-AF42-3A731E8DB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160369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52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человек, ноутбук, мобильный телефон, телефон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E5BF642-9D85-4655-AE2C-E46C6E0D2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13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B22E8586-26A8-46F2-8401-694262808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76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6AF07C47-2FA5-4812-9FDF-076E12AC11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26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29047CF0-2231-41FE-82F8-F20760AFF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959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59</cp:revision>
  <dcterms:created xsi:type="dcterms:W3CDTF">2020-04-27T08:11:19Z</dcterms:created>
  <dcterms:modified xsi:type="dcterms:W3CDTF">2020-04-29T12:12:11Z</dcterms:modified>
</cp:coreProperties>
</file>