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" y="3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425187-C02C-428B-BAA6-9746D3892BA5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9C6254-78EC-47B6-878B-F054EFCEEB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2880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9C6254-78EC-47B6-878B-F054EFCEEB51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34591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28421-0F5E-414B-99C6-184E5D8CFA20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38718-642D-49CE-892C-5330E9498D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4571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28421-0F5E-414B-99C6-184E5D8CFA20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38718-642D-49CE-892C-5330E9498D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6044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28421-0F5E-414B-99C6-184E5D8CFA20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38718-642D-49CE-892C-5330E9498D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9505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28421-0F5E-414B-99C6-184E5D8CFA20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38718-642D-49CE-892C-5330E9498D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8238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28421-0F5E-414B-99C6-184E5D8CFA20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38718-642D-49CE-892C-5330E9498D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7666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28421-0F5E-414B-99C6-184E5D8CFA20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38718-642D-49CE-892C-5330E9498D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8425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28421-0F5E-414B-99C6-184E5D8CFA20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38718-642D-49CE-892C-5330E9498D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4900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28421-0F5E-414B-99C6-184E5D8CFA20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38718-642D-49CE-892C-5330E9498D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1850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28421-0F5E-414B-99C6-184E5D8CFA20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38718-642D-49CE-892C-5330E9498D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3891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28421-0F5E-414B-99C6-184E5D8CFA20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38718-642D-49CE-892C-5330E9498D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2225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28421-0F5E-414B-99C6-184E5D8CFA20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38718-642D-49CE-892C-5330E9498D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8699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A28421-0F5E-414B-99C6-184E5D8CFA20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438718-642D-49CE-892C-5330E9498D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3962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4027" t="16523" r="1822" b="12783"/>
          <a:stretch/>
        </p:blipFill>
        <p:spPr>
          <a:xfrm>
            <a:off x="0" y="-1"/>
            <a:ext cx="12192000" cy="6865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4484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6776" y="-1"/>
            <a:ext cx="12175697" cy="6858001"/>
            <a:chOff x="6776" y="-1"/>
            <a:chExt cx="12175697" cy="6858001"/>
          </a:xfrm>
        </p:grpSpPr>
        <p:grpSp>
          <p:nvGrpSpPr>
            <p:cNvPr id="6" name="Группа 5"/>
            <p:cNvGrpSpPr/>
            <p:nvPr/>
          </p:nvGrpSpPr>
          <p:grpSpPr>
            <a:xfrm>
              <a:off x="6776" y="-1"/>
              <a:ext cx="12175697" cy="6858001"/>
              <a:chOff x="-1" y="18851"/>
              <a:chExt cx="12175697" cy="6858001"/>
            </a:xfrm>
          </p:grpSpPr>
          <p:pic>
            <p:nvPicPr>
              <p:cNvPr id="4" name="Рисунок 3"/>
              <p:cNvPicPr>
                <a:picLocks noChangeAspect="1"/>
              </p:cNvPicPr>
              <p:nvPr/>
            </p:nvPicPr>
            <p:blipFill rotWithShape="1">
              <a:blip r:embed="rId2"/>
              <a:srcRect l="3770" t="16966" r="1885" b="12180"/>
              <a:stretch/>
            </p:blipFill>
            <p:spPr>
              <a:xfrm>
                <a:off x="-1" y="18851"/>
                <a:ext cx="12175697" cy="6858001"/>
              </a:xfrm>
              <a:prstGeom prst="rect">
                <a:avLst/>
              </a:prstGeom>
            </p:spPr>
          </p:pic>
          <p:pic>
            <p:nvPicPr>
              <p:cNvPr id="5" name="Рисунок 4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093123" y="2493451"/>
                <a:ext cx="1168924" cy="741661"/>
              </a:xfrm>
              <a:prstGeom prst="rect">
                <a:avLst/>
              </a:prstGeom>
            </p:spPr>
          </p:pic>
        </p:grpSp>
        <p:pic>
          <p:nvPicPr>
            <p:cNvPr id="7" name="Рисунок 6"/>
            <p:cNvPicPr/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4" t="7415" r="-28" b="-264"/>
            <a:stretch/>
          </p:blipFill>
          <p:spPr bwMode="auto">
            <a:xfrm>
              <a:off x="1866162" y="4498991"/>
              <a:ext cx="8607017" cy="2080918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589153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4167" t="17314" r="1841" b="12402"/>
          <a:stretch/>
        </p:blipFill>
        <p:spPr>
          <a:xfrm>
            <a:off x="0" y="56556"/>
            <a:ext cx="12192000" cy="6837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1962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3741" t="16683" r="2324" b="12403"/>
          <a:stretch/>
        </p:blipFill>
        <p:spPr>
          <a:xfrm>
            <a:off x="0" y="28277"/>
            <a:ext cx="12192000" cy="6842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5570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3607" t="16667" r="2014" b="12416"/>
          <a:stretch/>
        </p:blipFill>
        <p:spPr>
          <a:xfrm>
            <a:off x="0" y="9425"/>
            <a:ext cx="12192000" cy="687086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27521" y="1158190"/>
            <a:ext cx="10916239" cy="51660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69875">
              <a:lnSpc>
                <a:spcPct val="115000"/>
              </a:lnSpc>
              <a:spcAft>
                <a:spcPts val="600"/>
              </a:spcAft>
            </a:pPr>
            <a:r>
              <a:rPr lang="ru-RU" sz="2000" b="1" dirty="0">
                <a:solidFill>
                  <a:srgbClr val="006F3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Требования к заемщикам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70510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Кредит может быть предоставлен гражданам РФ в возрасте от 14 лет*: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студентам организаций, осуществляющих образовательную деятельность.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70510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69875">
              <a:lnSpc>
                <a:spcPct val="115000"/>
              </a:lnSpc>
              <a:spcAft>
                <a:spcPts val="600"/>
              </a:spcAft>
            </a:pPr>
            <a:r>
              <a:rPr lang="ru-RU" sz="2000" b="1" dirty="0">
                <a:solidFill>
                  <a:srgbClr val="006F3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Документы, необходимые для оформления кредитной заявки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договор о предоставлении платных образовательных услуг, заключенный с организацией, осуществляющей образовательную деятельность, подписанный уполномоченным лицом организации;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паспорт;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справка о временной регистрации заемщика, фактически проживающего не по месту постоянного проживания (регистрации) — предъявляется при наличии;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Анкета для заполнения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cчет</a:t>
            </a:r>
            <a: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организации осуществляющей образовательную деятельность, с целью оплаты получаемых образовательных услуг.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70510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70510">
              <a:lnSpc>
                <a:spcPct val="115000"/>
              </a:lnSpc>
              <a:spcAft>
                <a:spcPts val="0"/>
              </a:spcAft>
            </a:pPr>
            <a:r>
              <a:rPr lang="ru-RU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* В случае, если заемщик не достиг 18 лет: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дополнительно паспорта законных (ого) представителей (я);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разрешение органов опеки и попечительства на заключение заемщиком Кредитного договора и совершение действий, связанных с исполнением возникающих у него в связи с этим обязательств;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письменное согласие законных представителей заемщика;</a:t>
            </a:r>
            <a:r>
              <a:rPr lang="ru-RU" sz="1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свидетельство о рождении заемщика.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26209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3546" t="16543" r="1678" b="12562"/>
          <a:stretch/>
        </p:blipFill>
        <p:spPr>
          <a:xfrm>
            <a:off x="0" y="0"/>
            <a:ext cx="122240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62843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23</Words>
  <Application>Microsoft Office PowerPoint</Application>
  <PresentationFormat>Широкоэкранный</PresentationFormat>
  <Paragraphs>17</Paragraphs>
  <Slides>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ПАО Сбербанк России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Ханафина Айгуль Асхатовна</dc:creator>
  <cp:lastModifiedBy>Ханафина Айгуль Асхатовна</cp:lastModifiedBy>
  <cp:revision>4</cp:revision>
  <dcterms:created xsi:type="dcterms:W3CDTF">2020-03-25T14:54:10Z</dcterms:created>
  <dcterms:modified xsi:type="dcterms:W3CDTF">2020-03-25T15:09:45Z</dcterms:modified>
</cp:coreProperties>
</file>