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99" r:id="rId5"/>
    <p:sldId id="269" r:id="rId6"/>
    <p:sldId id="300" r:id="rId7"/>
    <p:sldId id="271" r:id="rId8"/>
    <p:sldId id="303" r:id="rId9"/>
    <p:sldId id="298" r:id="rId10"/>
    <p:sldId id="296" r:id="rId11"/>
    <p:sldId id="297" r:id="rId12"/>
    <p:sldId id="291" r:id="rId13"/>
    <p:sldId id="292" r:id="rId14"/>
    <p:sldId id="29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3FFF"/>
    <a:srgbClr val="F74FBF"/>
    <a:srgbClr val="CC99FF"/>
    <a:srgbClr val="41365C"/>
    <a:srgbClr val="800000"/>
    <a:srgbClr val="CCFF99"/>
    <a:srgbClr val="99FF33"/>
    <a:srgbClr val="66FF99"/>
    <a:srgbClr val="66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68" autoAdjust="0"/>
    <p:restoredTop sz="94660"/>
  </p:normalViewPr>
  <p:slideViewPr>
    <p:cSldViewPr snapToGrid="0">
      <p:cViewPr>
        <p:scale>
          <a:sx n="80" d="100"/>
          <a:sy n="80" d="100"/>
        </p:scale>
        <p:origin x="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5DA0A-E1D1-4134-A276-1FB2A5A05C15}" type="doc">
      <dgm:prSet loTypeId="urn:microsoft.com/office/officeart/2005/8/layout/cycle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E56B624-D792-44A8-BC79-A8F105A66795}">
      <dgm:prSet phldrT="[Текст]" custT="1"/>
      <dgm:spPr>
        <a:solidFill>
          <a:srgbClr val="FF505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муникомкаяци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FB43AC-5850-4DA5-8504-872878EAD85C}" type="parTrans" cxnId="{DCD2A1AA-5F96-40E1-90D7-FE2E51232E97}">
      <dgm:prSet/>
      <dgm:spPr/>
      <dgm:t>
        <a:bodyPr/>
        <a:lstStyle/>
        <a:p>
          <a:endParaRPr lang="ru-RU"/>
        </a:p>
      </dgm:t>
    </dgm:pt>
    <dgm:pt modelId="{2BBBF82B-5135-4B65-B3F3-73249A487C9E}" type="sibTrans" cxnId="{DCD2A1AA-5F96-40E1-90D7-FE2E51232E97}">
      <dgm:prSet/>
      <dgm:spPr/>
      <dgm:t>
        <a:bodyPr/>
        <a:lstStyle/>
        <a:p>
          <a:endParaRPr lang="ru-RU"/>
        </a:p>
      </dgm:t>
    </dgm:pt>
    <dgm:pt modelId="{3A421CDE-32A8-46A4-8EC5-D0E3DFB79568}">
      <dgm:prSet phldrT="[Текст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бората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маденко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E548EF-F3F7-422B-AE90-2403AEAC66CC}" type="parTrans" cxnId="{3D9A5FF2-659C-44B8-BB2E-AB70A54E88A2}">
      <dgm:prSet/>
      <dgm:spPr/>
      <dgm:t>
        <a:bodyPr/>
        <a:lstStyle/>
        <a:p>
          <a:endParaRPr lang="ru-RU"/>
        </a:p>
      </dgm:t>
    </dgm:pt>
    <dgm:pt modelId="{16FDA479-729A-4C75-806F-B6F82C24AE73}" type="sibTrans" cxnId="{3D9A5FF2-659C-44B8-BB2E-AB70A54E88A2}">
      <dgm:prSet/>
      <dgm:spPr/>
      <dgm:t>
        <a:bodyPr/>
        <a:lstStyle/>
        <a:p>
          <a:endParaRPr lang="ru-RU"/>
        </a:p>
      </dgm:t>
    </dgm:pt>
    <dgm:pt modelId="{51E46AF2-E204-4FDB-8F92-4899927337AC}">
      <dgm:prSet phldrT="[Текст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ru-RU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еаткривное</a:t>
          </a:r>
          <a:endParaRPr lang="ru-RU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spcAft>
              <a:spcPct val="35000"/>
            </a:spcAft>
          </a:pPr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шмленыие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EA33E0-64D1-4202-8BF5-8C2DD0AE2BB8}" type="parTrans" cxnId="{5AD016D8-2838-425F-A5E6-B1095C5AEC80}">
      <dgm:prSet/>
      <dgm:spPr/>
      <dgm:t>
        <a:bodyPr/>
        <a:lstStyle/>
        <a:p>
          <a:endParaRPr lang="ru-RU"/>
        </a:p>
      </dgm:t>
    </dgm:pt>
    <dgm:pt modelId="{F069349A-D7D7-4466-9173-7436F07384C9}" type="sibTrans" cxnId="{5AD016D8-2838-425F-A5E6-B1095C5AEC80}">
      <dgm:prSet/>
      <dgm:spPr/>
      <dgm:t>
        <a:bodyPr/>
        <a:lstStyle/>
        <a:p>
          <a:endParaRPr lang="ru-RU"/>
        </a:p>
      </dgm:t>
    </dgm:pt>
    <dgm:pt modelId="{D796C92A-715C-4849-BCEB-DE185A253019}">
      <dgm:prSet phldrT="[Текст]" custT="1"/>
      <dgm:spPr>
        <a:solidFill>
          <a:srgbClr val="00B0F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умение </a:t>
          </a:r>
          <a:r>
            <a:rPr lang="ru-RU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шреразать</a:t>
          </a:r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оникткфлы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E57719-977B-42B1-B5EF-8452C96CD46F}" type="parTrans" cxnId="{E40C03FA-66C5-499D-8F19-603C617F1C43}">
      <dgm:prSet/>
      <dgm:spPr/>
      <dgm:t>
        <a:bodyPr/>
        <a:lstStyle/>
        <a:p>
          <a:endParaRPr lang="ru-RU"/>
        </a:p>
      </dgm:t>
    </dgm:pt>
    <dgm:pt modelId="{00E2135F-6BCE-4A62-B171-8943F3F00D70}" type="sibTrans" cxnId="{E40C03FA-66C5-499D-8F19-603C617F1C43}">
      <dgm:prSet/>
      <dgm:spPr/>
      <dgm:t>
        <a:bodyPr/>
        <a:lstStyle/>
        <a:p>
          <a:endParaRPr lang="ru-RU"/>
        </a:p>
      </dgm:t>
    </dgm:pt>
    <dgm:pt modelId="{614BC0A5-AFE2-40E2-B96F-B181758169F4}">
      <dgm:prSet phldrT="[Текст]" custT="1"/>
      <dgm:spPr>
        <a:solidFill>
          <a:srgbClr val="00B05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йтам-ежнтмемедн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B6C67E-3274-4353-9A56-44945630DD75}" type="parTrans" cxnId="{3519D8A7-315B-4D65-B019-7F2B949CF3CD}">
      <dgm:prSet/>
      <dgm:spPr/>
      <dgm:t>
        <a:bodyPr/>
        <a:lstStyle/>
        <a:p>
          <a:endParaRPr lang="ru-RU"/>
        </a:p>
      </dgm:t>
    </dgm:pt>
    <dgm:pt modelId="{702C9471-59A2-4617-B431-6CA1B8E499F5}" type="sibTrans" cxnId="{3519D8A7-315B-4D65-B019-7F2B949CF3CD}">
      <dgm:prSet/>
      <dgm:spPr/>
      <dgm:t>
        <a:bodyPr/>
        <a:lstStyle/>
        <a:p>
          <a:endParaRPr lang="ru-RU"/>
        </a:p>
      </dgm:t>
    </dgm:pt>
    <dgm:pt modelId="{946C0E6E-FD48-4D87-8535-0DFB8A3C059D}" type="pres">
      <dgm:prSet presAssocID="{D2F5DA0A-E1D1-4134-A276-1FB2A5A05C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42D22D-C27A-48E2-BC2F-45B480CD7EFD}" type="pres">
      <dgm:prSet presAssocID="{2E56B624-D792-44A8-BC79-A8F105A66795}" presName="node" presStyleLbl="node1" presStyleIdx="0" presStyleCnt="5" custScaleX="177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E7458-13A4-475D-A7F9-438DD1BC0036}" type="pres">
      <dgm:prSet presAssocID="{2E56B624-D792-44A8-BC79-A8F105A66795}" presName="spNode" presStyleCnt="0"/>
      <dgm:spPr/>
      <dgm:t>
        <a:bodyPr/>
        <a:lstStyle/>
        <a:p>
          <a:endParaRPr lang="ru-RU"/>
        </a:p>
      </dgm:t>
    </dgm:pt>
    <dgm:pt modelId="{EE02BA79-3955-4144-BECC-06F43B51ADAE}" type="pres">
      <dgm:prSet presAssocID="{2BBBF82B-5135-4B65-B3F3-73249A487C9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EFBAFBF-62B4-4E2B-B294-6163EBB808BA}" type="pres">
      <dgm:prSet presAssocID="{3A421CDE-32A8-46A4-8EC5-D0E3DFB79568}" presName="node" presStyleLbl="node1" presStyleIdx="1" presStyleCnt="5" custScaleX="154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818E9-16B7-4786-971A-E5782B5E3E08}" type="pres">
      <dgm:prSet presAssocID="{3A421CDE-32A8-46A4-8EC5-D0E3DFB79568}" presName="spNode" presStyleCnt="0"/>
      <dgm:spPr/>
      <dgm:t>
        <a:bodyPr/>
        <a:lstStyle/>
        <a:p>
          <a:endParaRPr lang="ru-RU"/>
        </a:p>
      </dgm:t>
    </dgm:pt>
    <dgm:pt modelId="{0FEFB72D-854D-4E59-87A5-323716D61235}" type="pres">
      <dgm:prSet presAssocID="{16FDA479-729A-4C75-806F-B6F82C24AE7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371F58E-BBC2-40B0-BB16-2EE219CD8BEE}" type="pres">
      <dgm:prSet presAssocID="{51E46AF2-E204-4FDB-8F92-4899927337AC}" presName="node" presStyleLbl="node1" presStyleIdx="2" presStyleCnt="5" custScaleX="149126" custScaleY="97355" custRadScaleRad="99242" custRadScaleInc="-60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769DF-DD7E-4278-845E-FF73CC75CA30}" type="pres">
      <dgm:prSet presAssocID="{51E46AF2-E204-4FDB-8F92-4899927337AC}" presName="spNode" presStyleCnt="0"/>
      <dgm:spPr/>
      <dgm:t>
        <a:bodyPr/>
        <a:lstStyle/>
        <a:p>
          <a:endParaRPr lang="ru-RU"/>
        </a:p>
      </dgm:t>
    </dgm:pt>
    <dgm:pt modelId="{68515034-C3CE-4859-9BF9-299EED265ACA}" type="pres">
      <dgm:prSet presAssocID="{F069349A-D7D7-4466-9173-7436F07384C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2E77FF25-BCE4-45B7-B480-917912EF727D}" type="pres">
      <dgm:prSet presAssocID="{D796C92A-715C-4849-BCEB-DE185A253019}" presName="node" presStyleLbl="node1" presStyleIdx="3" presStyleCnt="5" custScaleX="165526" custScaleY="122979" custRadScaleRad="102589" custRadScaleInc="45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D62E6-C342-4EB6-9A96-601C06785793}" type="pres">
      <dgm:prSet presAssocID="{D796C92A-715C-4849-BCEB-DE185A253019}" presName="spNode" presStyleCnt="0"/>
      <dgm:spPr/>
      <dgm:t>
        <a:bodyPr/>
        <a:lstStyle/>
        <a:p>
          <a:endParaRPr lang="ru-RU"/>
        </a:p>
      </dgm:t>
    </dgm:pt>
    <dgm:pt modelId="{58EC6882-597C-42A8-ACF1-34EA4A0DF6B6}" type="pres">
      <dgm:prSet presAssocID="{00E2135F-6BCE-4A62-B171-8943F3F00D7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91EC138-399E-4A3C-BF85-5A2B7BD92F81}" type="pres">
      <dgm:prSet presAssocID="{614BC0A5-AFE2-40E2-B96F-B181758169F4}" presName="node" presStyleLbl="node1" presStyleIdx="4" presStyleCnt="5" custScaleX="175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F3327-D145-4EEA-8614-242DB9D19FCB}" type="pres">
      <dgm:prSet presAssocID="{614BC0A5-AFE2-40E2-B96F-B181758169F4}" presName="spNode" presStyleCnt="0"/>
      <dgm:spPr/>
      <dgm:t>
        <a:bodyPr/>
        <a:lstStyle/>
        <a:p>
          <a:endParaRPr lang="ru-RU"/>
        </a:p>
      </dgm:t>
    </dgm:pt>
    <dgm:pt modelId="{FF8DC5A4-D3EB-4D29-924F-0EFA1F002EE0}" type="pres">
      <dgm:prSet presAssocID="{702C9471-59A2-4617-B431-6CA1B8E499F5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4C629DC-8BD3-424E-BBC5-A80F3A9D21A0}" type="presOf" srcId="{16FDA479-729A-4C75-806F-B6F82C24AE73}" destId="{0FEFB72D-854D-4E59-87A5-323716D61235}" srcOrd="0" destOrd="0" presId="urn:microsoft.com/office/officeart/2005/8/layout/cycle6"/>
    <dgm:cxn modelId="{F8122636-6BCC-400D-964F-6021DEE19A03}" type="presOf" srcId="{51E46AF2-E204-4FDB-8F92-4899927337AC}" destId="{5371F58E-BBC2-40B0-BB16-2EE219CD8BEE}" srcOrd="0" destOrd="0" presId="urn:microsoft.com/office/officeart/2005/8/layout/cycle6"/>
    <dgm:cxn modelId="{851014B7-BC94-4C81-88B6-C28A100E0FAF}" type="presOf" srcId="{F069349A-D7D7-4466-9173-7436F07384C9}" destId="{68515034-C3CE-4859-9BF9-299EED265ACA}" srcOrd="0" destOrd="0" presId="urn:microsoft.com/office/officeart/2005/8/layout/cycle6"/>
    <dgm:cxn modelId="{DCD2A1AA-5F96-40E1-90D7-FE2E51232E97}" srcId="{D2F5DA0A-E1D1-4134-A276-1FB2A5A05C15}" destId="{2E56B624-D792-44A8-BC79-A8F105A66795}" srcOrd="0" destOrd="0" parTransId="{F8FB43AC-5850-4DA5-8504-872878EAD85C}" sibTransId="{2BBBF82B-5135-4B65-B3F3-73249A487C9E}"/>
    <dgm:cxn modelId="{2B418389-D2BA-4E98-A586-7574B77156AB}" type="presOf" srcId="{614BC0A5-AFE2-40E2-B96F-B181758169F4}" destId="{D91EC138-399E-4A3C-BF85-5A2B7BD92F81}" srcOrd="0" destOrd="0" presId="urn:microsoft.com/office/officeart/2005/8/layout/cycle6"/>
    <dgm:cxn modelId="{4C8A064B-2F67-438A-BE03-EDB0CC4ACF37}" type="presOf" srcId="{00E2135F-6BCE-4A62-B171-8943F3F00D70}" destId="{58EC6882-597C-42A8-ACF1-34EA4A0DF6B6}" srcOrd="0" destOrd="0" presId="urn:microsoft.com/office/officeart/2005/8/layout/cycle6"/>
    <dgm:cxn modelId="{3D9A5FF2-659C-44B8-BB2E-AB70A54E88A2}" srcId="{D2F5DA0A-E1D1-4134-A276-1FB2A5A05C15}" destId="{3A421CDE-32A8-46A4-8EC5-D0E3DFB79568}" srcOrd="1" destOrd="0" parTransId="{FCE548EF-F3F7-422B-AE90-2403AEAC66CC}" sibTransId="{16FDA479-729A-4C75-806F-B6F82C24AE73}"/>
    <dgm:cxn modelId="{C7F94610-76DA-4820-92F3-0A55C8273D37}" type="presOf" srcId="{702C9471-59A2-4617-B431-6CA1B8E499F5}" destId="{FF8DC5A4-D3EB-4D29-924F-0EFA1F002EE0}" srcOrd="0" destOrd="0" presId="urn:microsoft.com/office/officeart/2005/8/layout/cycle6"/>
    <dgm:cxn modelId="{3519D8A7-315B-4D65-B019-7F2B949CF3CD}" srcId="{D2F5DA0A-E1D1-4134-A276-1FB2A5A05C15}" destId="{614BC0A5-AFE2-40E2-B96F-B181758169F4}" srcOrd="4" destOrd="0" parTransId="{FCB6C67E-3274-4353-9A56-44945630DD75}" sibTransId="{702C9471-59A2-4617-B431-6CA1B8E499F5}"/>
    <dgm:cxn modelId="{E40C03FA-66C5-499D-8F19-603C617F1C43}" srcId="{D2F5DA0A-E1D1-4134-A276-1FB2A5A05C15}" destId="{D796C92A-715C-4849-BCEB-DE185A253019}" srcOrd="3" destOrd="0" parTransId="{20E57719-977B-42B1-B5EF-8452C96CD46F}" sibTransId="{00E2135F-6BCE-4A62-B171-8943F3F00D70}"/>
    <dgm:cxn modelId="{BA7A9C28-164B-4B84-968D-A3E30A04BB7A}" type="presOf" srcId="{D2F5DA0A-E1D1-4134-A276-1FB2A5A05C15}" destId="{946C0E6E-FD48-4D87-8535-0DFB8A3C059D}" srcOrd="0" destOrd="0" presId="urn:microsoft.com/office/officeart/2005/8/layout/cycle6"/>
    <dgm:cxn modelId="{E5A95CA0-3384-410F-9E33-A1F7B4AC87D7}" type="presOf" srcId="{D796C92A-715C-4849-BCEB-DE185A253019}" destId="{2E77FF25-BCE4-45B7-B480-917912EF727D}" srcOrd="0" destOrd="0" presId="urn:microsoft.com/office/officeart/2005/8/layout/cycle6"/>
    <dgm:cxn modelId="{422A669E-0C87-441F-9238-66C4862923EA}" type="presOf" srcId="{2BBBF82B-5135-4B65-B3F3-73249A487C9E}" destId="{EE02BA79-3955-4144-BECC-06F43B51ADAE}" srcOrd="0" destOrd="0" presId="urn:microsoft.com/office/officeart/2005/8/layout/cycle6"/>
    <dgm:cxn modelId="{5AD016D8-2838-425F-A5E6-B1095C5AEC80}" srcId="{D2F5DA0A-E1D1-4134-A276-1FB2A5A05C15}" destId="{51E46AF2-E204-4FDB-8F92-4899927337AC}" srcOrd="2" destOrd="0" parTransId="{90EA33E0-64D1-4202-8BF5-8C2DD0AE2BB8}" sibTransId="{F069349A-D7D7-4466-9173-7436F07384C9}"/>
    <dgm:cxn modelId="{908A398A-028D-45A7-93C8-28C75E8A7A4E}" type="presOf" srcId="{3A421CDE-32A8-46A4-8EC5-D0E3DFB79568}" destId="{5EFBAFBF-62B4-4E2B-B294-6163EBB808BA}" srcOrd="0" destOrd="0" presId="urn:microsoft.com/office/officeart/2005/8/layout/cycle6"/>
    <dgm:cxn modelId="{46A5E8B0-EDEE-49D4-955E-76C3E39F1374}" type="presOf" srcId="{2E56B624-D792-44A8-BC79-A8F105A66795}" destId="{A842D22D-C27A-48E2-BC2F-45B480CD7EFD}" srcOrd="0" destOrd="0" presId="urn:microsoft.com/office/officeart/2005/8/layout/cycle6"/>
    <dgm:cxn modelId="{A1C01673-BDB8-4B0D-87FA-C3BF766185CF}" type="presParOf" srcId="{946C0E6E-FD48-4D87-8535-0DFB8A3C059D}" destId="{A842D22D-C27A-48E2-BC2F-45B480CD7EFD}" srcOrd="0" destOrd="0" presId="urn:microsoft.com/office/officeart/2005/8/layout/cycle6"/>
    <dgm:cxn modelId="{16CF402E-E9CB-4FE7-8B08-B504F0831A34}" type="presParOf" srcId="{946C0E6E-FD48-4D87-8535-0DFB8A3C059D}" destId="{07CE7458-13A4-475D-A7F9-438DD1BC0036}" srcOrd="1" destOrd="0" presId="urn:microsoft.com/office/officeart/2005/8/layout/cycle6"/>
    <dgm:cxn modelId="{684A2FBA-4547-4E81-B567-0540F514C333}" type="presParOf" srcId="{946C0E6E-FD48-4D87-8535-0DFB8A3C059D}" destId="{EE02BA79-3955-4144-BECC-06F43B51ADAE}" srcOrd="2" destOrd="0" presId="urn:microsoft.com/office/officeart/2005/8/layout/cycle6"/>
    <dgm:cxn modelId="{AE5521A5-C5C5-4042-90E7-14710C54000F}" type="presParOf" srcId="{946C0E6E-FD48-4D87-8535-0DFB8A3C059D}" destId="{5EFBAFBF-62B4-4E2B-B294-6163EBB808BA}" srcOrd="3" destOrd="0" presId="urn:microsoft.com/office/officeart/2005/8/layout/cycle6"/>
    <dgm:cxn modelId="{CABA2D16-F9F1-4861-BBA2-88C6F85539DC}" type="presParOf" srcId="{946C0E6E-FD48-4D87-8535-0DFB8A3C059D}" destId="{475818E9-16B7-4786-971A-E5782B5E3E08}" srcOrd="4" destOrd="0" presId="urn:microsoft.com/office/officeart/2005/8/layout/cycle6"/>
    <dgm:cxn modelId="{82BFCD73-29F9-4AA8-BAB4-FC86EA2F4606}" type="presParOf" srcId="{946C0E6E-FD48-4D87-8535-0DFB8A3C059D}" destId="{0FEFB72D-854D-4E59-87A5-323716D61235}" srcOrd="5" destOrd="0" presId="urn:microsoft.com/office/officeart/2005/8/layout/cycle6"/>
    <dgm:cxn modelId="{C6ABC726-4161-4EA5-87B4-833CEA41031E}" type="presParOf" srcId="{946C0E6E-FD48-4D87-8535-0DFB8A3C059D}" destId="{5371F58E-BBC2-40B0-BB16-2EE219CD8BEE}" srcOrd="6" destOrd="0" presId="urn:microsoft.com/office/officeart/2005/8/layout/cycle6"/>
    <dgm:cxn modelId="{C1E3FA21-79D0-4425-93EA-41943A218DD7}" type="presParOf" srcId="{946C0E6E-FD48-4D87-8535-0DFB8A3C059D}" destId="{854769DF-DD7E-4278-845E-FF73CC75CA30}" srcOrd="7" destOrd="0" presId="urn:microsoft.com/office/officeart/2005/8/layout/cycle6"/>
    <dgm:cxn modelId="{345BC2AC-078F-4F8D-8170-F32CFAB5B764}" type="presParOf" srcId="{946C0E6E-FD48-4D87-8535-0DFB8A3C059D}" destId="{68515034-C3CE-4859-9BF9-299EED265ACA}" srcOrd="8" destOrd="0" presId="urn:microsoft.com/office/officeart/2005/8/layout/cycle6"/>
    <dgm:cxn modelId="{7E626067-0C5B-41B9-92BB-3A355A28C18F}" type="presParOf" srcId="{946C0E6E-FD48-4D87-8535-0DFB8A3C059D}" destId="{2E77FF25-BCE4-45B7-B480-917912EF727D}" srcOrd="9" destOrd="0" presId="urn:microsoft.com/office/officeart/2005/8/layout/cycle6"/>
    <dgm:cxn modelId="{596D72DD-E243-411D-B060-A33D90750F6F}" type="presParOf" srcId="{946C0E6E-FD48-4D87-8535-0DFB8A3C059D}" destId="{4F9D62E6-C342-4EB6-9A96-601C06785793}" srcOrd="10" destOrd="0" presId="urn:microsoft.com/office/officeart/2005/8/layout/cycle6"/>
    <dgm:cxn modelId="{A44FDB52-205C-4365-A500-AB5A0732D984}" type="presParOf" srcId="{946C0E6E-FD48-4D87-8535-0DFB8A3C059D}" destId="{58EC6882-597C-42A8-ACF1-34EA4A0DF6B6}" srcOrd="11" destOrd="0" presId="urn:microsoft.com/office/officeart/2005/8/layout/cycle6"/>
    <dgm:cxn modelId="{4388E0D0-8977-4C59-937D-4B3C75F9163F}" type="presParOf" srcId="{946C0E6E-FD48-4D87-8535-0DFB8A3C059D}" destId="{D91EC138-399E-4A3C-BF85-5A2B7BD92F81}" srcOrd="12" destOrd="0" presId="urn:microsoft.com/office/officeart/2005/8/layout/cycle6"/>
    <dgm:cxn modelId="{00917ED4-8033-4013-A5EC-9B2A2312B578}" type="presParOf" srcId="{946C0E6E-FD48-4D87-8535-0DFB8A3C059D}" destId="{18DF3327-D145-4EEA-8614-242DB9D19FCB}" srcOrd="13" destOrd="0" presId="urn:microsoft.com/office/officeart/2005/8/layout/cycle6"/>
    <dgm:cxn modelId="{515253C9-ECF8-43BE-8553-27DF97A1CF66}" type="presParOf" srcId="{946C0E6E-FD48-4D87-8535-0DFB8A3C059D}" destId="{FF8DC5A4-D3EB-4D29-924F-0EFA1F002EE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F5DA0A-E1D1-4134-A276-1FB2A5A05C15}" type="doc">
      <dgm:prSet loTypeId="urn:microsoft.com/office/officeart/2005/8/layout/cycle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E56B624-D792-44A8-BC79-A8F105A66795}">
      <dgm:prSet phldrT="[Текст]" custT="1"/>
      <dgm:spPr>
        <a:solidFill>
          <a:srgbClr val="FF9999"/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Коммуникация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FB43AC-5850-4DA5-8504-872878EAD85C}" type="parTrans" cxnId="{DCD2A1AA-5F96-40E1-90D7-FE2E51232E97}">
      <dgm:prSet/>
      <dgm:spPr/>
      <dgm:t>
        <a:bodyPr/>
        <a:lstStyle/>
        <a:p>
          <a:endParaRPr lang="ru-RU"/>
        </a:p>
      </dgm:t>
    </dgm:pt>
    <dgm:pt modelId="{2BBBF82B-5135-4B65-B3F3-73249A487C9E}" type="sibTrans" cxnId="{DCD2A1AA-5F96-40E1-90D7-FE2E51232E97}">
      <dgm:prSet/>
      <dgm:spPr/>
      <dgm:t>
        <a:bodyPr/>
        <a:lstStyle/>
        <a:p>
          <a:endParaRPr lang="ru-RU"/>
        </a:p>
      </dgm:t>
    </dgm:pt>
    <dgm:pt modelId="{3A421CDE-32A8-46A4-8EC5-D0E3DFB79568}">
      <dgm:prSet phldrT="[Текст]" custT="1"/>
      <dgm:spPr>
        <a:solidFill>
          <a:schemeClr val="bg1">
            <a:lumMod val="75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команде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E548EF-F3F7-422B-AE90-2403AEAC66CC}" type="parTrans" cxnId="{3D9A5FF2-659C-44B8-BB2E-AB70A54E88A2}">
      <dgm:prSet/>
      <dgm:spPr/>
      <dgm:t>
        <a:bodyPr/>
        <a:lstStyle/>
        <a:p>
          <a:endParaRPr lang="ru-RU"/>
        </a:p>
      </dgm:t>
    </dgm:pt>
    <dgm:pt modelId="{16FDA479-729A-4C75-806F-B6F82C24AE73}" type="sibTrans" cxnId="{3D9A5FF2-659C-44B8-BB2E-AB70A54E88A2}">
      <dgm:prSet/>
      <dgm:spPr/>
      <dgm:t>
        <a:bodyPr/>
        <a:lstStyle/>
        <a:p>
          <a:endParaRPr lang="ru-RU"/>
        </a:p>
      </dgm:t>
    </dgm:pt>
    <dgm:pt modelId="{51E46AF2-E204-4FDB-8F92-4899927337AC}">
      <dgm:prSet phldrT="[Текст]" custT="1"/>
      <dgm:spPr>
        <a:solidFill>
          <a:schemeClr val="accent4">
            <a:lumMod val="60000"/>
            <a:lumOff val="4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pPr>
            <a:spcAft>
              <a:spcPts val="0"/>
            </a:spcAft>
          </a:pPr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Креативное</a:t>
          </a:r>
        </a:p>
        <a:p>
          <a:pPr>
            <a:spcAft>
              <a:spcPct val="35000"/>
            </a:spcAft>
          </a:pPr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мышление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EA33E0-64D1-4202-8BF5-8C2DD0AE2BB8}" type="parTrans" cxnId="{5AD016D8-2838-425F-A5E6-B1095C5AEC80}">
      <dgm:prSet/>
      <dgm:spPr/>
      <dgm:t>
        <a:bodyPr/>
        <a:lstStyle/>
        <a:p>
          <a:endParaRPr lang="ru-RU"/>
        </a:p>
      </dgm:t>
    </dgm:pt>
    <dgm:pt modelId="{F069349A-D7D7-4466-9173-7436F07384C9}" type="sibTrans" cxnId="{5AD016D8-2838-425F-A5E6-B1095C5AEC80}">
      <dgm:prSet/>
      <dgm:spPr/>
      <dgm:t>
        <a:bodyPr/>
        <a:lstStyle/>
        <a:p>
          <a:endParaRPr lang="ru-RU"/>
        </a:p>
      </dgm:t>
    </dgm:pt>
    <dgm:pt modelId="{D796C92A-715C-4849-BCEB-DE185A253019}">
      <dgm:prSet phldrT="[Текст]" custT="1"/>
      <dgm:spPr>
        <a:solidFill>
          <a:schemeClr val="accent1">
            <a:lumMod val="60000"/>
            <a:lumOff val="4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Умение разрешать конфликты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E57719-977B-42B1-B5EF-8452C96CD46F}" type="parTrans" cxnId="{E40C03FA-66C5-499D-8F19-603C617F1C43}">
      <dgm:prSet/>
      <dgm:spPr/>
      <dgm:t>
        <a:bodyPr/>
        <a:lstStyle/>
        <a:p>
          <a:endParaRPr lang="ru-RU"/>
        </a:p>
      </dgm:t>
    </dgm:pt>
    <dgm:pt modelId="{00E2135F-6BCE-4A62-B171-8943F3F00D70}" type="sibTrans" cxnId="{E40C03FA-66C5-499D-8F19-603C617F1C43}">
      <dgm:prSet/>
      <dgm:spPr/>
      <dgm:t>
        <a:bodyPr/>
        <a:lstStyle/>
        <a:p>
          <a:endParaRPr lang="ru-RU"/>
        </a:p>
      </dgm:t>
    </dgm:pt>
    <dgm:pt modelId="{614BC0A5-AFE2-40E2-B96F-B181758169F4}">
      <dgm:prSet phldrT="[Текст]" custT="1"/>
      <dgm:spPr>
        <a:solidFill>
          <a:srgbClr val="92D050"/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Тайм-менеджмент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B6C67E-3274-4353-9A56-44945630DD75}" type="parTrans" cxnId="{3519D8A7-315B-4D65-B019-7F2B949CF3CD}">
      <dgm:prSet/>
      <dgm:spPr/>
      <dgm:t>
        <a:bodyPr/>
        <a:lstStyle/>
        <a:p>
          <a:endParaRPr lang="ru-RU"/>
        </a:p>
      </dgm:t>
    </dgm:pt>
    <dgm:pt modelId="{702C9471-59A2-4617-B431-6CA1B8E499F5}" type="sibTrans" cxnId="{3519D8A7-315B-4D65-B019-7F2B949CF3CD}">
      <dgm:prSet/>
      <dgm:spPr/>
      <dgm:t>
        <a:bodyPr/>
        <a:lstStyle/>
        <a:p>
          <a:endParaRPr lang="ru-RU"/>
        </a:p>
      </dgm:t>
    </dgm:pt>
    <dgm:pt modelId="{946C0E6E-FD48-4D87-8535-0DFB8A3C059D}" type="pres">
      <dgm:prSet presAssocID="{D2F5DA0A-E1D1-4134-A276-1FB2A5A05C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42D22D-C27A-48E2-BC2F-45B480CD7EFD}" type="pres">
      <dgm:prSet presAssocID="{2E56B624-D792-44A8-BC79-A8F105A66795}" presName="node" presStyleLbl="node1" presStyleIdx="0" presStyleCnt="5" custScaleX="177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E7458-13A4-475D-A7F9-438DD1BC0036}" type="pres">
      <dgm:prSet presAssocID="{2E56B624-D792-44A8-BC79-A8F105A66795}" presName="spNode" presStyleCnt="0"/>
      <dgm:spPr/>
      <dgm:t>
        <a:bodyPr/>
        <a:lstStyle/>
        <a:p>
          <a:endParaRPr lang="ru-RU"/>
        </a:p>
      </dgm:t>
    </dgm:pt>
    <dgm:pt modelId="{EE02BA79-3955-4144-BECC-06F43B51ADAE}" type="pres">
      <dgm:prSet presAssocID="{2BBBF82B-5135-4B65-B3F3-73249A487C9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EFBAFBF-62B4-4E2B-B294-6163EBB808BA}" type="pres">
      <dgm:prSet presAssocID="{3A421CDE-32A8-46A4-8EC5-D0E3DFB79568}" presName="node" presStyleLbl="node1" presStyleIdx="1" presStyleCnt="5" custScaleX="154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818E9-16B7-4786-971A-E5782B5E3E08}" type="pres">
      <dgm:prSet presAssocID="{3A421CDE-32A8-46A4-8EC5-D0E3DFB79568}" presName="spNode" presStyleCnt="0"/>
      <dgm:spPr/>
      <dgm:t>
        <a:bodyPr/>
        <a:lstStyle/>
        <a:p>
          <a:endParaRPr lang="ru-RU"/>
        </a:p>
      </dgm:t>
    </dgm:pt>
    <dgm:pt modelId="{0FEFB72D-854D-4E59-87A5-323716D61235}" type="pres">
      <dgm:prSet presAssocID="{16FDA479-729A-4C75-806F-B6F82C24AE7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371F58E-BBC2-40B0-BB16-2EE219CD8BEE}" type="pres">
      <dgm:prSet presAssocID="{51E46AF2-E204-4FDB-8F92-4899927337AC}" presName="node" presStyleLbl="node1" presStyleIdx="2" presStyleCnt="5" custScaleX="164904" custScaleY="102463" custRadScaleRad="99242" custRadScaleInc="-60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769DF-DD7E-4278-845E-FF73CC75CA30}" type="pres">
      <dgm:prSet presAssocID="{51E46AF2-E204-4FDB-8F92-4899927337AC}" presName="spNode" presStyleCnt="0"/>
      <dgm:spPr/>
      <dgm:t>
        <a:bodyPr/>
        <a:lstStyle/>
        <a:p>
          <a:endParaRPr lang="ru-RU"/>
        </a:p>
      </dgm:t>
    </dgm:pt>
    <dgm:pt modelId="{68515034-C3CE-4859-9BF9-299EED265ACA}" type="pres">
      <dgm:prSet presAssocID="{F069349A-D7D7-4466-9173-7436F07384C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2E77FF25-BCE4-45B7-B480-917912EF727D}" type="pres">
      <dgm:prSet presAssocID="{D796C92A-715C-4849-BCEB-DE185A253019}" presName="node" presStyleLbl="node1" presStyleIdx="3" presStyleCnt="5" custScaleX="165526" custScaleY="122979" custRadScaleRad="102589" custRadScaleInc="45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D62E6-C342-4EB6-9A96-601C06785793}" type="pres">
      <dgm:prSet presAssocID="{D796C92A-715C-4849-BCEB-DE185A253019}" presName="spNode" presStyleCnt="0"/>
      <dgm:spPr/>
      <dgm:t>
        <a:bodyPr/>
        <a:lstStyle/>
        <a:p>
          <a:endParaRPr lang="ru-RU"/>
        </a:p>
      </dgm:t>
    </dgm:pt>
    <dgm:pt modelId="{58EC6882-597C-42A8-ACF1-34EA4A0DF6B6}" type="pres">
      <dgm:prSet presAssocID="{00E2135F-6BCE-4A62-B171-8943F3F00D7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91EC138-399E-4A3C-BF85-5A2B7BD92F81}" type="pres">
      <dgm:prSet presAssocID="{614BC0A5-AFE2-40E2-B96F-B181758169F4}" presName="node" presStyleLbl="node1" presStyleIdx="4" presStyleCnt="5" custScaleX="175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F3327-D145-4EEA-8614-242DB9D19FCB}" type="pres">
      <dgm:prSet presAssocID="{614BC0A5-AFE2-40E2-B96F-B181758169F4}" presName="spNode" presStyleCnt="0"/>
      <dgm:spPr/>
      <dgm:t>
        <a:bodyPr/>
        <a:lstStyle/>
        <a:p>
          <a:endParaRPr lang="ru-RU"/>
        </a:p>
      </dgm:t>
    </dgm:pt>
    <dgm:pt modelId="{FF8DC5A4-D3EB-4D29-924F-0EFA1F002EE0}" type="pres">
      <dgm:prSet presAssocID="{702C9471-59A2-4617-B431-6CA1B8E499F5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DCD2A1AA-5F96-40E1-90D7-FE2E51232E97}" srcId="{D2F5DA0A-E1D1-4134-A276-1FB2A5A05C15}" destId="{2E56B624-D792-44A8-BC79-A8F105A66795}" srcOrd="0" destOrd="0" parTransId="{F8FB43AC-5850-4DA5-8504-872878EAD85C}" sibTransId="{2BBBF82B-5135-4B65-B3F3-73249A487C9E}"/>
    <dgm:cxn modelId="{B794D1B3-A31E-4BDB-B790-D53156B54550}" type="presOf" srcId="{D796C92A-715C-4849-BCEB-DE185A253019}" destId="{2E77FF25-BCE4-45B7-B480-917912EF727D}" srcOrd="0" destOrd="0" presId="urn:microsoft.com/office/officeart/2005/8/layout/cycle6"/>
    <dgm:cxn modelId="{3D9A5FF2-659C-44B8-BB2E-AB70A54E88A2}" srcId="{D2F5DA0A-E1D1-4134-A276-1FB2A5A05C15}" destId="{3A421CDE-32A8-46A4-8EC5-D0E3DFB79568}" srcOrd="1" destOrd="0" parTransId="{FCE548EF-F3F7-422B-AE90-2403AEAC66CC}" sibTransId="{16FDA479-729A-4C75-806F-B6F82C24AE73}"/>
    <dgm:cxn modelId="{A3093C9A-ADA7-427D-ADFC-69F009DCFB7B}" type="presOf" srcId="{F069349A-D7D7-4466-9173-7436F07384C9}" destId="{68515034-C3CE-4859-9BF9-299EED265ACA}" srcOrd="0" destOrd="0" presId="urn:microsoft.com/office/officeart/2005/8/layout/cycle6"/>
    <dgm:cxn modelId="{3519D8A7-315B-4D65-B019-7F2B949CF3CD}" srcId="{D2F5DA0A-E1D1-4134-A276-1FB2A5A05C15}" destId="{614BC0A5-AFE2-40E2-B96F-B181758169F4}" srcOrd="4" destOrd="0" parTransId="{FCB6C67E-3274-4353-9A56-44945630DD75}" sibTransId="{702C9471-59A2-4617-B431-6CA1B8E499F5}"/>
    <dgm:cxn modelId="{E40C03FA-66C5-499D-8F19-603C617F1C43}" srcId="{D2F5DA0A-E1D1-4134-A276-1FB2A5A05C15}" destId="{D796C92A-715C-4849-BCEB-DE185A253019}" srcOrd="3" destOrd="0" parTransId="{20E57719-977B-42B1-B5EF-8452C96CD46F}" sibTransId="{00E2135F-6BCE-4A62-B171-8943F3F00D70}"/>
    <dgm:cxn modelId="{57CB4559-C52A-4F82-B205-FD987F71318C}" type="presOf" srcId="{00E2135F-6BCE-4A62-B171-8943F3F00D70}" destId="{58EC6882-597C-42A8-ACF1-34EA4A0DF6B6}" srcOrd="0" destOrd="0" presId="urn:microsoft.com/office/officeart/2005/8/layout/cycle6"/>
    <dgm:cxn modelId="{5AD016D8-2838-425F-A5E6-B1095C5AEC80}" srcId="{D2F5DA0A-E1D1-4134-A276-1FB2A5A05C15}" destId="{51E46AF2-E204-4FDB-8F92-4899927337AC}" srcOrd="2" destOrd="0" parTransId="{90EA33E0-64D1-4202-8BF5-8C2DD0AE2BB8}" sibTransId="{F069349A-D7D7-4466-9173-7436F07384C9}"/>
    <dgm:cxn modelId="{020C8584-160F-4CA7-A7A1-4BFE26681FFF}" type="presOf" srcId="{614BC0A5-AFE2-40E2-B96F-B181758169F4}" destId="{D91EC138-399E-4A3C-BF85-5A2B7BD92F81}" srcOrd="0" destOrd="0" presId="urn:microsoft.com/office/officeart/2005/8/layout/cycle6"/>
    <dgm:cxn modelId="{8B988646-FD89-4990-9198-BD02DF0E9134}" type="presOf" srcId="{51E46AF2-E204-4FDB-8F92-4899927337AC}" destId="{5371F58E-BBC2-40B0-BB16-2EE219CD8BEE}" srcOrd="0" destOrd="0" presId="urn:microsoft.com/office/officeart/2005/8/layout/cycle6"/>
    <dgm:cxn modelId="{F9ADB63B-B782-4459-8E49-D781FC1477BB}" type="presOf" srcId="{2BBBF82B-5135-4B65-B3F3-73249A487C9E}" destId="{EE02BA79-3955-4144-BECC-06F43B51ADAE}" srcOrd="0" destOrd="0" presId="urn:microsoft.com/office/officeart/2005/8/layout/cycle6"/>
    <dgm:cxn modelId="{C48D005B-7DC6-4C40-AED6-304886CCE9DF}" type="presOf" srcId="{3A421CDE-32A8-46A4-8EC5-D0E3DFB79568}" destId="{5EFBAFBF-62B4-4E2B-B294-6163EBB808BA}" srcOrd="0" destOrd="0" presId="urn:microsoft.com/office/officeart/2005/8/layout/cycle6"/>
    <dgm:cxn modelId="{597B8255-7239-494C-AF54-250E34F61808}" type="presOf" srcId="{702C9471-59A2-4617-B431-6CA1B8E499F5}" destId="{FF8DC5A4-D3EB-4D29-924F-0EFA1F002EE0}" srcOrd="0" destOrd="0" presId="urn:microsoft.com/office/officeart/2005/8/layout/cycle6"/>
    <dgm:cxn modelId="{6091B5F2-E17F-4841-A9BD-307B4427B25B}" type="presOf" srcId="{D2F5DA0A-E1D1-4134-A276-1FB2A5A05C15}" destId="{946C0E6E-FD48-4D87-8535-0DFB8A3C059D}" srcOrd="0" destOrd="0" presId="urn:microsoft.com/office/officeart/2005/8/layout/cycle6"/>
    <dgm:cxn modelId="{BCFE36CD-65AA-4A20-A584-5283BDEDE96D}" type="presOf" srcId="{16FDA479-729A-4C75-806F-B6F82C24AE73}" destId="{0FEFB72D-854D-4E59-87A5-323716D61235}" srcOrd="0" destOrd="0" presId="urn:microsoft.com/office/officeart/2005/8/layout/cycle6"/>
    <dgm:cxn modelId="{D9A5B05E-08DD-40E0-920F-1E3A90FFA966}" type="presOf" srcId="{2E56B624-D792-44A8-BC79-A8F105A66795}" destId="{A842D22D-C27A-48E2-BC2F-45B480CD7EFD}" srcOrd="0" destOrd="0" presId="urn:microsoft.com/office/officeart/2005/8/layout/cycle6"/>
    <dgm:cxn modelId="{77254761-4840-4CAB-B532-50BF0A62CD0F}" type="presParOf" srcId="{946C0E6E-FD48-4D87-8535-0DFB8A3C059D}" destId="{A842D22D-C27A-48E2-BC2F-45B480CD7EFD}" srcOrd="0" destOrd="0" presId="urn:microsoft.com/office/officeart/2005/8/layout/cycle6"/>
    <dgm:cxn modelId="{76C3FF83-7ABC-41D6-9B50-C2FF014F2CE4}" type="presParOf" srcId="{946C0E6E-FD48-4D87-8535-0DFB8A3C059D}" destId="{07CE7458-13A4-475D-A7F9-438DD1BC0036}" srcOrd="1" destOrd="0" presId="urn:microsoft.com/office/officeart/2005/8/layout/cycle6"/>
    <dgm:cxn modelId="{27DFDA99-9C84-4641-863F-16E162C91643}" type="presParOf" srcId="{946C0E6E-FD48-4D87-8535-0DFB8A3C059D}" destId="{EE02BA79-3955-4144-BECC-06F43B51ADAE}" srcOrd="2" destOrd="0" presId="urn:microsoft.com/office/officeart/2005/8/layout/cycle6"/>
    <dgm:cxn modelId="{CE24991D-E0E1-4205-8CF0-9C7FBD7F547E}" type="presParOf" srcId="{946C0E6E-FD48-4D87-8535-0DFB8A3C059D}" destId="{5EFBAFBF-62B4-4E2B-B294-6163EBB808BA}" srcOrd="3" destOrd="0" presId="urn:microsoft.com/office/officeart/2005/8/layout/cycle6"/>
    <dgm:cxn modelId="{4015934E-8BA5-42B6-90E8-2C83F6551DD6}" type="presParOf" srcId="{946C0E6E-FD48-4D87-8535-0DFB8A3C059D}" destId="{475818E9-16B7-4786-971A-E5782B5E3E08}" srcOrd="4" destOrd="0" presId="urn:microsoft.com/office/officeart/2005/8/layout/cycle6"/>
    <dgm:cxn modelId="{4E72AA8E-3FFD-46F6-9376-0A129BDC331A}" type="presParOf" srcId="{946C0E6E-FD48-4D87-8535-0DFB8A3C059D}" destId="{0FEFB72D-854D-4E59-87A5-323716D61235}" srcOrd="5" destOrd="0" presId="urn:microsoft.com/office/officeart/2005/8/layout/cycle6"/>
    <dgm:cxn modelId="{0FE441CA-1BC5-41CC-A103-7F74FA604C58}" type="presParOf" srcId="{946C0E6E-FD48-4D87-8535-0DFB8A3C059D}" destId="{5371F58E-BBC2-40B0-BB16-2EE219CD8BEE}" srcOrd="6" destOrd="0" presId="urn:microsoft.com/office/officeart/2005/8/layout/cycle6"/>
    <dgm:cxn modelId="{36FE307F-1299-4A8C-B9D8-27833F309FFC}" type="presParOf" srcId="{946C0E6E-FD48-4D87-8535-0DFB8A3C059D}" destId="{854769DF-DD7E-4278-845E-FF73CC75CA30}" srcOrd="7" destOrd="0" presId="urn:microsoft.com/office/officeart/2005/8/layout/cycle6"/>
    <dgm:cxn modelId="{C5CC9284-5E88-4510-A4A4-A86596E52D2E}" type="presParOf" srcId="{946C0E6E-FD48-4D87-8535-0DFB8A3C059D}" destId="{68515034-C3CE-4859-9BF9-299EED265ACA}" srcOrd="8" destOrd="0" presId="urn:microsoft.com/office/officeart/2005/8/layout/cycle6"/>
    <dgm:cxn modelId="{1B91B0DE-2146-4CF1-8806-92A37184A3E1}" type="presParOf" srcId="{946C0E6E-FD48-4D87-8535-0DFB8A3C059D}" destId="{2E77FF25-BCE4-45B7-B480-917912EF727D}" srcOrd="9" destOrd="0" presId="urn:microsoft.com/office/officeart/2005/8/layout/cycle6"/>
    <dgm:cxn modelId="{6E8965DA-6AD6-4C87-A116-3C6B3E3C533B}" type="presParOf" srcId="{946C0E6E-FD48-4D87-8535-0DFB8A3C059D}" destId="{4F9D62E6-C342-4EB6-9A96-601C06785793}" srcOrd="10" destOrd="0" presId="urn:microsoft.com/office/officeart/2005/8/layout/cycle6"/>
    <dgm:cxn modelId="{F04CB701-5078-47F9-8DD1-E71871FF0E64}" type="presParOf" srcId="{946C0E6E-FD48-4D87-8535-0DFB8A3C059D}" destId="{58EC6882-597C-42A8-ACF1-34EA4A0DF6B6}" srcOrd="11" destOrd="0" presId="urn:microsoft.com/office/officeart/2005/8/layout/cycle6"/>
    <dgm:cxn modelId="{C44111D8-5167-4D61-8D55-D0DFB3B108A8}" type="presParOf" srcId="{946C0E6E-FD48-4D87-8535-0DFB8A3C059D}" destId="{D91EC138-399E-4A3C-BF85-5A2B7BD92F81}" srcOrd="12" destOrd="0" presId="urn:microsoft.com/office/officeart/2005/8/layout/cycle6"/>
    <dgm:cxn modelId="{22E0E38B-94E4-48D2-836B-3DD1B56F42AF}" type="presParOf" srcId="{946C0E6E-FD48-4D87-8535-0DFB8A3C059D}" destId="{18DF3327-D145-4EEA-8614-242DB9D19FCB}" srcOrd="13" destOrd="0" presId="urn:microsoft.com/office/officeart/2005/8/layout/cycle6"/>
    <dgm:cxn modelId="{8BC9086C-EB91-4072-9C67-40D4CFBC0BC1}" type="presParOf" srcId="{946C0E6E-FD48-4D87-8535-0DFB8A3C059D}" destId="{FF8DC5A4-D3EB-4D29-924F-0EFA1F002EE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2D22D-C27A-48E2-BC2F-45B480CD7EFD}">
      <dsp:nvSpPr>
        <dsp:cNvPr id="0" name=""/>
        <dsp:cNvSpPr/>
      </dsp:nvSpPr>
      <dsp:spPr>
        <a:xfrm>
          <a:off x="2579666" y="-25156"/>
          <a:ext cx="3150696" cy="1156989"/>
        </a:xfrm>
        <a:prstGeom prst="roundRect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муникомкаяци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36146" y="31324"/>
        <a:ext cx="3037736" cy="1044029"/>
      </dsp:txXfrm>
    </dsp:sp>
    <dsp:sp modelId="{EE02BA79-3955-4144-BECC-06F43B51ADAE}">
      <dsp:nvSpPr>
        <dsp:cNvPr id="0" name=""/>
        <dsp:cNvSpPr/>
      </dsp:nvSpPr>
      <dsp:spPr>
        <a:xfrm>
          <a:off x="1603441" y="885662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354474" y="249539"/>
              </a:moveTo>
              <a:arcTo wR="2310126" hR="2310126" stAng="17812611" swAng="109477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BAFBF-62B4-4E2B-B294-6163EBB808BA}">
      <dsp:nvSpPr>
        <dsp:cNvPr id="0" name=""/>
        <dsp:cNvSpPr/>
      </dsp:nvSpPr>
      <dsp:spPr>
        <a:xfrm>
          <a:off x="4974865" y="1571101"/>
          <a:ext cx="2754419" cy="11569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бората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маденко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31345" y="1627581"/>
        <a:ext cx="2641459" cy="1044029"/>
      </dsp:txXfrm>
    </dsp:sp>
    <dsp:sp modelId="{0FEFB72D-854D-4E59-87A5-323716D61235}">
      <dsp:nvSpPr>
        <dsp:cNvPr id="0" name=""/>
        <dsp:cNvSpPr/>
      </dsp:nvSpPr>
      <dsp:spPr>
        <a:xfrm>
          <a:off x="1842905" y="513741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8675" y="2224798"/>
              </a:moveTo>
              <a:arcTo wR="2310126" hR="2310126" stAng="21472993" swAng="1538523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1F58E-BBC2-40B0-BB16-2EE219CD8BEE}">
      <dsp:nvSpPr>
        <dsp:cNvPr id="0" name=""/>
        <dsp:cNvSpPr/>
      </dsp:nvSpPr>
      <dsp:spPr>
        <a:xfrm>
          <a:off x="4599323" y="3755540"/>
          <a:ext cx="2654419" cy="11263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еаткривное</a:t>
          </a:r>
          <a:endParaRPr lang="ru-RU" sz="3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шмленыие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54309" y="3810526"/>
        <a:ext cx="2544447" cy="1016415"/>
      </dsp:txXfrm>
    </dsp:sp>
    <dsp:sp modelId="{68515034-C3CE-4859-9BF9-299EED265ACA}">
      <dsp:nvSpPr>
        <dsp:cNvPr id="0" name=""/>
        <dsp:cNvSpPr/>
      </dsp:nvSpPr>
      <dsp:spPr>
        <a:xfrm>
          <a:off x="1735692" y="595582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93081" y="4294388"/>
              </a:moveTo>
              <a:arcTo wR="2310126" hR="2310126" stAng="3551876" swAng="2324617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7FF25-BCE4-45B7-B480-917912EF727D}">
      <dsp:nvSpPr>
        <dsp:cNvPr id="0" name=""/>
        <dsp:cNvSpPr/>
      </dsp:nvSpPr>
      <dsp:spPr>
        <a:xfrm>
          <a:off x="948852" y="3768614"/>
          <a:ext cx="2946336" cy="1422854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умение </a:t>
          </a:r>
          <a:r>
            <a:rPr lang="ru-RU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шреразать</a:t>
          </a: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оникткфлы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8310" y="3838072"/>
        <a:ext cx="2807420" cy="1283938"/>
      </dsp:txXfrm>
    </dsp:sp>
    <dsp:sp modelId="{58EC6882-597C-42A8-ACF1-34EA4A0DF6B6}">
      <dsp:nvSpPr>
        <dsp:cNvPr id="0" name=""/>
        <dsp:cNvSpPr/>
      </dsp:nvSpPr>
      <dsp:spPr>
        <a:xfrm>
          <a:off x="1832882" y="689180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128394" y="3069554"/>
              </a:moveTo>
              <a:arcTo wR="2310126" hR="2310126" stAng="9648465" swAng="1540489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EC138-399E-4A3C-BF85-5A2B7BD92F81}">
      <dsp:nvSpPr>
        <dsp:cNvPr id="0" name=""/>
        <dsp:cNvSpPr/>
      </dsp:nvSpPr>
      <dsp:spPr>
        <a:xfrm>
          <a:off x="398715" y="1571101"/>
          <a:ext cx="3118479" cy="115698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йтам-ежнтмемедн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5195" y="1627581"/>
        <a:ext cx="3005519" cy="1044029"/>
      </dsp:txXfrm>
    </dsp:sp>
    <dsp:sp modelId="{FF8DC5A4-D3EB-4D29-924F-0EFA1F002EE0}">
      <dsp:nvSpPr>
        <dsp:cNvPr id="0" name=""/>
        <dsp:cNvSpPr/>
      </dsp:nvSpPr>
      <dsp:spPr>
        <a:xfrm>
          <a:off x="2086336" y="885662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673112" y="680135"/>
              </a:moveTo>
              <a:arcTo wR="2310126" hR="2310126" stAng="13492611" swAng="1094779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2D22D-C27A-48E2-BC2F-45B480CD7EFD}">
      <dsp:nvSpPr>
        <dsp:cNvPr id="0" name=""/>
        <dsp:cNvSpPr/>
      </dsp:nvSpPr>
      <dsp:spPr>
        <a:xfrm>
          <a:off x="2579666" y="-25156"/>
          <a:ext cx="3150696" cy="1156989"/>
        </a:xfrm>
        <a:prstGeom prst="roundRect">
          <a:avLst/>
        </a:prstGeom>
        <a:solidFill>
          <a:srgbClr val="FF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Коммуникация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36146" y="31324"/>
        <a:ext cx="3037736" cy="1044029"/>
      </dsp:txXfrm>
    </dsp:sp>
    <dsp:sp modelId="{EE02BA79-3955-4144-BECC-06F43B51ADAE}">
      <dsp:nvSpPr>
        <dsp:cNvPr id="0" name=""/>
        <dsp:cNvSpPr/>
      </dsp:nvSpPr>
      <dsp:spPr>
        <a:xfrm>
          <a:off x="1603441" y="885662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354474" y="249539"/>
              </a:moveTo>
              <a:arcTo wR="2310126" hR="2310126" stAng="17812611" swAng="109477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BAFBF-62B4-4E2B-B294-6163EBB808BA}">
      <dsp:nvSpPr>
        <dsp:cNvPr id="0" name=""/>
        <dsp:cNvSpPr/>
      </dsp:nvSpPr>
      <dsp:spPr>
        <a:xfrm>
          <a:off x="4974865" y="1571101"/>
          <a:ext cx="2754419" cy="1156989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Работа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команде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31345" y="1627581"/>
        <a:ext cx="2641459" cy="1044029"/>
      </dsp:txXfrm>
    </dsp:sp>
    <dsp:sp modelId="{0FEFB72D-854D-4E59-87A5-323716D61235}">
      <dsp:nvSpPr>
        <dsp:cNvPr id="0" name=""/>
        <dsp:cNvSpPr/>
      </dsp:nvSpPr>
      <dsp:spPr>
        <a:xfrm>
          <a:off x="1842857" y="512584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8706" y="2225642"/>
              </a:moveTo>
              <a:arcTo wR="2310126" hR="2310126" stAng="21474251" swAng="1491693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1F58E-BBC2-40B0-BB16-2EE219CD8BEE}">
      <dsp:nvSpPr>
        <dsp:cNvPr id="0" name=""/>
        <dsp:cNvSpPr/>
      </dsp:nvSpPr>
      <dsp:spPr>
        <a:xfrm>
          <a:off x="4458900" y="3725991"/>
          <a:ext cx="2935265" cy="1185486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Креативное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мышление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16771" y="3783862"/>
        <a:ext cx="2819523" cy="1069744"/>
      </dsp:txXfrm>
    </dsp:sp>
    <dsp:sp modelId="{68515034-C3CE-4859-9BF9-299EED265ACA}">
      <dsp:nvSpPr>
        <dsp:cNvPr id="0" name=""/>
        <dsp:cNvSpPr/>
      </dsp:nvSpPr>
      <dsp:spPr>
        <a:xfrm>
          <a:off x="1730499" y="594828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41859" y="4324042"/>
              </a:moveTo>
              <a:arcTo wR="2310126" hR="2310126" stAng="3639954" swAng="2229642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7FF25-BCE4-45B7-B480-917912EF727D}">
      <dsp:nvSpPr>
        <dsp:cNvPr id="0" name=""/>
        <dsp:cNvSpPr/>
      </dsp:nvSpPr>
      <dsp:spPr>
        <a:xfrm>
          <a:off x="948852" y="3768614"/>
          <a:ext cx="2946336" cy="142285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Умение разрешать конфликты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8310" y="3838072"/>
        <a:ext cx="2807420" cy="1283938"/>
      </dsp:txXfrm>
    </dsp:sp>
    <dsp:sp modelId="{58EC6882-597C-42A8-ACF1-34EA4A0DF6B6}">
      <dsp:nvSpPr>
        <dsp:cNvPr id="0" name=""/>
        <dsp:cNvSpPr/>
      </dsp:nvSpPr>
      <dsp:spPr>
        <a:xfrm>
          <a:off x="1832882" y="689180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128394" y="3069554"/>
              </a:moveTo>
              <a:arcTo wR="2310126" hR="2310126" stAng="9648465" swAng="1540489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EC138-399E-4A3C-BF85-5A2B7BD92F81}">
      <dsp:nvSpPr>
        <dsp:cNvPr id="0" name=""/>
        <dsp:cNvSpPr/>
      </dsp:nvSpPr>
      <dsp:spPr>
        <a:xfrm>
          <a:off x="398715" y="1571101"/>
          <a:ext cx="3118479" cy="1156989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Тайм-менеджмент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5195" y="1627581"/>
        <a:ext cx="3005519" cy="1044029"/>
      </dsp:txXfrm>
    </dsp:sp>
    <dsp:sp modelId="{FF8DC5A4-D3EB-4D29-924F-0EFA1F002EE0}">
      <dsp:nvSpPr>
        <dsp:cNvPr id="0" name=""/>
        <dsp:cNvSpPr/>
      </dsp:nvSpPr>
      <dsp:spPr>
        <a:xfrm>
          <a:off x="2086336" y="885662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673112" y="680135"/>
              </a:moveTo>
              <a:arcTo wR="2310126" hR="2310126" stAng="13492611" swAng="1094779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FD83-863F-4F8B-8DAE-D25FDD0B4071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4DEB-D265-416E-89A5-B67A43EFB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5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FD83-863F-4F8B-8DAE-D25FDD0B4071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4DEB-D265-416E-89A5-B67A43EFB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17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FD83-863F-4F8B-8DAE-D25FDD0B4071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4DEB-D265-416E-89A5-B67A43EFB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30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FD83-863F-4F8B-8DAE-D25FDD0B4071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4DEB-D265-416E-89A5-B67A43EFB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0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FD83-863F-4F8B-8DAE-D25FDD0B4071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4DEB-D265-416E-89A5-B67A43EFB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51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FD83-863F-4F8B-8DAE-D25FDD0B4071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4DEB-D265-416E-89A5-B67A43EFB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9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FD83-863F-4F8B-8DAE-D25FDD0B4071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4DEB-D265-416E-89A5-B67A43EFB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FD83-863F-4F8B-8DAE-D25FDD0B4071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4DEB-D265-416E-89A5-B67A43EFB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6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FD83-863F-4F8B-8DAE-D25FDD0B4071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4DEB-D265-416E-89A5-B67A43EFB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9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FD83-863F-4F8B-8DAE-D25FDD0B4071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4DEB-D265-416E-89A5-B67A43EFB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1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FD83-863F-4F8B-8DAE-D25FDD0B4071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4DEB-D265-416E-89A5-B67A43EFB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19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EFD83-863F-4F8B-8DAE-D25FDD0B4071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B4DEB-D265-416E-89A5-B67A43EFB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14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1514" y="3246095"/>
            <a:ext cx="10065122" cy="17427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Batang" pitchFamily="18" charset="-127"/>
              </a:rPr>
              <a:t>Профориентационная</a:t>
            </a: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Batang" pitchFamily="18" charset="-127"/>
              </a:rPr>
              <a:t> игра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Batang" pitchFamily="18" charset="-127"/>
              </a:rPr>
              <a:t>«ПРОФЕССИЯ 2030»</a:t>
            </a:r>
            <a:endParaRPr lang="ru-RU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Batang" pitchFamily="18" charset="-127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12192000" cy="2783542"/>
            <a:chOff x="0" y="4074458"/>
            <a:chExt cx="12192000" cy="278354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813" y="4076403"/>
              <a:ext cx="4167187" cy="27815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266" name="Picture 2" descr="https://ukrdengi.com/wp-content/uploads/2018/03/Nano-Technology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074791"/>
              <a:ext cx="4262718" cy="27832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176" y="4074458"/>
              <a:ext cx="4585447" cy="27835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268" name="Picture 4" descr="https://gorobzor.ru/public/news/images/41022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1506" y="5078849"/>
            <a:ext cx="3279705" cy="1265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5336441"/>
            <a:ext cx="3706906" cy="1209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9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get-zen_doc/1916740/pub_5d0effeca003db00affe2b87_5d1a184a8706ab00adcd837f/scale_12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960780" y="3315319"/>
            <a:ext cx="3710191" cy="2355972"/>
          </a:xfrm>
          <a:prstGeom prst="rect">
            <a:avLst/>
          </a:prstGeom>
          <a:noFill/>
        </p:spPr>
      </p:pic>
      <p:pic>
        <p:nvPicPr>
          <p:cNvPr id="36866" name="Picture 2" descr="https://avatars.mds.yandex.net/get-zen_doc/1916740/pub_5d0effeca003db00affe2b87_5d1a184a8706ab00adcd837f/scale_12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0395" y="183574"/>
            <a:ext cx="3710191" cy="23559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5400000">
            <a:off x="5759823" y="425823"/>
            <a:ext cx="672355" cy="12192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35981543"/>
              </p:ext>
            </p:extLst>
          </p:nvPr>
        </p:nvGraphicFramePr>
        <p:xfrm>
          <a:off x="2200812" y="4664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0742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42D22D-C27A-48E2-BC2F-45B480CD7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A842D22D-C27A-48E2-BC2F-45B480CD7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A842D22D-C27A-48E2-BC2F-45B480CD7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A842D22D-C27A-48E2-BC2F-45B480CD7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02BA79-3955-4144-BECC-06F43B51A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EE02BA79-3955-4144-BECC-06F43B51A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EE02BA79-3955-4144-BECC-06F43B51A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EE02BA79-3955-4144-BECC-06F43B51A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FBAFBF-62B4-4E2B-B294-6163EBB80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5EFBAFBF-62B4-4E2B-B294-6163EBB80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5EFBAFBF-62B4-4E2B-B294-6163EBB80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5EFBAFBF-62B4-4E2B-B294-6163EBB808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EFB72D-854D-4E59-87A5-323716D61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0FEFB72D-854D-4E59-87A5-323716D61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0FEFB72D-854D-4E59-87A5-323716D61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0FEFB72D-854D-4E59-87A5-323716D61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71F58E-BBC2-40B0-BB16-2EE219CD8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5371F58E-BBC2-40B0-BB16-2EE219CD8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5371F58E-BBC2-40B0-BB16-2EE219CD8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5371F58E-BBC2-40B0-BB16-2EE219CD8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515034-C3CE-4859-9BF9-299EED265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68515034-C3CE-4859-9BF9-299EED265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68515034-C3CE-4859-9BF9-299EED265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68515034-C3CE-4859-9BF9-299EED265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77FF25-BCE4-45B7-B480-917912EF7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2E77FF25-BCE4-45B7-B480-917912EF7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2E77FF25-BCE4-45B7-B480-917912EF7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2E77FF25-BCE4-45B7-B480-917912EF7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EC6882-597C-42A8-ACF1-34EA4A0DF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58EC6882-597C-42A8-ACF1-34EA4A0DF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58EC6882-597C-42A8-ACF1-34EA4A0DF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58EC6882-597C-42A8-ACF1-34EA4A0DF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1EC138-399E-4A3C-BF85-5A2B7BD92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D91EC138-399E-4A3C-BF85-5A2B7BD92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D91EC138-399E-4A3C-BF85-5A2B7BD92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D91EC138-399E-4A3C-BF85-5A2B7BD92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8DC5A4-D3EB-4D29-924F-0EFA1F002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FF8DC5A4-D3EB-4D29-924F-0EFA1F002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FF8DC5A4-D3EB-4D29-924F-0EFA1F002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FF8DC5A4-D3EB-4D29-924F-0EFA1F002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9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i.pinimg.com/236x/d3/bd/b2/d3bdb2de0a9c40baa6a714d3351d7e55--emojis-fi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9563" y="897144"/>
            <a:ext cx="2967488" cy="2967490"/>
          </a:xfrm>
          <a:prstGeom prst="rect">
            <a:avLst/>
          </a:prstGeom>
          <a:noFill/>
        </p:spPr>
      </p:pic>
      <p:pic>
        <p:nvPicPr>
          <p:cNvPr id="1026" name="Picture 2" descr="https://yt3.ggpht.com/a/AGF-l780zcgm84UwWX75SiUuM8dKAjpcrB1AojIRhg=s900-mo-c-c0xffffffff-rj-k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158" y="2973954"/>
            <a:ext cx="3226281" cy="322628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5400000">
            <a:off x="5759823" y="425823"/>
            <a:ext cx="672355" cy="12192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29677786"/>
              </p:ext>
            </p:extLst>
          </p:nvPr>
        </p:nvGraphicFramePr>
        <p:xfrm>
          <a:off x="3805208" y="2939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30" name="AutoShape 6" descr="https://www.trzcacak.rs/myfile/detail/216-2161878_star-shine-sparkle-sparkles-star-emoji-gif-transparen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www.trzcacak.rs/myfile/detail/216-2161878_star-shine-sparkle-sparkles-star-emoji-gif-transparen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42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759823" y="425823"/>
            <a:ext cx="672355" cy="12192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2" name="Picture 2" descr="https://softskills.eggup.co/wp-content/uploads/2018/06/1-soft-skill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525" y="628161"/>
            <a:ext cx="8334950" cy="540469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Арина\Desktop\AW783555_0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06236"/>
            <a:ext cx="2622831" cy="212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рина\Desktop\im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179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7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759823" y="425823"/>
            <a:ext cx="672355" cy="12192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qrcoder.ru/code/?http%3A%2F%2Fvk.com%2Freaktor_bspu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39" y="1400767"/>
            <a:ext cx="4155168" cy="41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85" y="493802"/>
            <a:ext cx="57816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99137" y="5294325"/>
            <a:ext cx="426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vk.com/</a:t>
            </a:r>
            <a:r>
              <a:rPr lang="en-US" sz="2800" b="1" dirty="0" err="1" smtClean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reaktor_bspu</a:t>
            </a:r>
            <a:endParaRPr lang="ru-RU" sz="2800" b="1" dirty="0">
              <a:solidFill>
                <a:srgbClr val="3E1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7" name="Picture 3" descr="C:\Users\Арина\Desktop\source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7" y="313879"/>
            <a:ext cx="5627314" cy="56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F:\арина\ПРОФОРИЕНТАЦИОННАЯ ИГРА\GrandImpishAlbatross-small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351" y="1862999"/>
            <a:ext cx="5745882" cy="46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5759823" y="425823"/>
            <a:ext cx="672355" cy="12192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7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00.yaplakal.com/pics/pics_original/8/1/3/5730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5796" y="4742522"/>
            <a:ext cx="3649769" cy="2115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 rot="5400000">
            <a:off x="5250655" y="-5250655"/>
            <a:ext cx="1690691" cy="12192000"/>
          </a:xfrm>
          <a:prstGeom prst="rect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Правила игры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2782" y="1855696"/>
            <a:ext cx="4796758" cy="18426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Поделиться на </a:t>
            </a:r>
          </a:p>
          <a:p>
            <a:pPr marL="742950" indent="-742950" algn="ctr"/>
            <a:r>
              <a:rPr lang="ru-RU" sz="3600" b="1" u="sng" dirty="0" smtClean="0">
                <a:solidFill>
                  <a:srgbClr val="002060"/>
                </a:solidFill>
                <a:latin typeface="Century Gothic" pitchFamily="34" charset="0"/>
              </a:rPr>
              <a:t>5 команд</a:t>
            </a:r>
            <a:endParaRPr lang="ru-RU" sz="3200" b="1" u="sng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4322" y="1565109"/>
            <a:ext cx="4762949" cy="18638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2. Придумать </a:t>
            </a:r>
            <a:r>
              <a:rPr lang="ru-RU" sz="3200" b="1" u="sng" dirty="0" smtClean="0">
                <a:solidFill>
                  <a:srgbClr val="002060"/>
                </a:solidFill>
                <a:latin typeface="Century Gothic" pitchFamily="34" charset="0"/>
              </a:rPr>
              <a:t>название, </a:t>
            </a:r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связанное с миром профессий</a:t>
            </a:r>
            <a:endParaRPr lang="ru-RU" sz="3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08177" y="3697942"/>
            <a:ext cx="4822371" cy="2089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3. Определить </a:t>
            </a:r>
            <a:r>
              <a:rPr lang="ru-RU" sz="2800" b="1" u="sng" dirty="0" smtClean="0">
                <a:solidFill>
                  <a:srgbClr val="002060"/>
                </a:solidFill>
                <a:latin typeface="Century Gothic" pitchFamily="34" charset="0"/>
              </a:rPr>
              <a:t>«ходока», </a:t>
            </a: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который будет </a:t>
            </a:r>
            <a:r>
              <a:rPr lang="ru-RU" sz="2800" b="1" u="sng" dirty="0" smtClean="0">
                <a:solidFill>
                  <a:srgbClr val="002060"/>
                </a:solidFill>
                <a:latin typeface="Century Gothic" pitchFamily="34" charset="0"/>
              </a:rPr>
              <a:t>относить ответы команды ведущему</a:t>
            </a:r>
            <a:endParaRPr lang="ru-RU" sz="2800" b="1" u="sng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5163671" y="2407025"/>
            <a:ext cx="1035423" cy="4975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1706" y="4213413"/>
            <a:ext cx="3760694" cy="2089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4. Настроиться на </a:t>
            </a:r>
            <a:r>
              <a:rPr lang="ru-RU" sz="3200" b="1" u="sng" dirty="0" smtClean="0">
                <a:solidFill>
                  <a:srgbClr val="002060"/>
                </a:solidFill>
                <a:latin typeface="Century Gothic" pitchFamily="34" charset="0"/>
              </a:rPr>
              <a:t>ПОБЕДУ</a:t>
            </a:r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! </a:t>
            </a:r>
            <a:endParaRPr lang="ru-RU" sz="3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7442191">
            <a:off x="10011985" y="3390755"/>
            <a:ext cx="2085411" cy="849460"/>
          </a:xfrm>
          <a:prstGeom prst="curvedDownArrow">
            <a:avLst>
              <a:gd name="adj1" fmla="val 25000"/>
              <a:gd name="adj2" fmla="val 39906"/>
              <a:gd name="adj3" fmla="val 23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вправо с вырезом 18"/>
          <p:cNvSpPr/>
          <p:nvPr/>
        </p:nvSpPr>
        <p:spPr>
          <a:xfrm rot="10800000">
            <a:off x="4052046" y="4576482"/>
            <a:ext cx="721660" cy="4975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644590" y="4728882"/>
            <a:ext cx="8826974" cy="7530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entury Gothic" pitchFamily="34" charset="0"/>
              </a:rPr>
              <a:t>В) в 2017 году </a:t>
            </a:r>
            <a:endParaRPr lang="ru-RU" sz="3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4811805" y="-4811804"/>
            <a:ext cx="2568391" cy="12192000"/>
          </a:xfrm>
          <a:prstGeom prst="rect">
            <a:avLst/>
          </a:prstGeom>
          <a:solidFill>
            <a:srgbClr val="AE78D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76" y="484094"/>
            <a:ext cx="11631706" cy="1667435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Деннис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Тито является первым в мире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космическим туристом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каком году он совершил свою необычную «экскурсию»?</a:t>
            </a: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9071" y="2891118"/>
            <a:ext cx="8822492" cy="7530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entury Gothic" pitchFamily="34" charset="0"/>
              </a:rPr>
              <a:t>А) в 1998 году</a:t>
            </a:r>
            <a:endParaRPr lang="ru-RU" sz="3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44590" y="3809999"/>
            <a:ext cx="8804563" cy="7530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entury Gothic" pitchFamily="34" charset="0"/>
              </a:rPr>
              <a:t>Б) в 2001 году</a:t>
            </a:r>
            <a:endParaRPr lang="ru-RU" sz="3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58036" y="5616388"/>
            <a:ext cx="8813528" cy="10670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entury Gothic" pitchFamily="34" charset="0"/>
              </a:rPr>
              <a:t>Г) не было никаких космических туристов, вы все врете</a:t>
            </a:r>
            <a:endParaRPr lang="ru-RU" sz="3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0" name="Picture 2" descr="https://i.imgflip.com/rgenv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4153"/>
            <a:ext cx="3045656" cy="3045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8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1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ОСМОС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86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КОСМОС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84" y="0"/>
            <a:ext cx="6909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79405" y="871870"/>
            <a:ext cx="7293935" cy="5146158"/>
          </a:xfrm>
          <a:prstGeom prst="rect">
            <a:avLst/>
          </a:prstGeom>
          <a:solidFill>
            <a:srgbClr val="CC99FF">
              <a:alpha val="59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слепить планету и ее обитателей</a:t>
            </a:r>
          </a:p>
          <a:p>
            <a:pPr algn="ctr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дать ей название и описать ее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3185369" y="2240472"/>
            <a:ext cx="245504" cy="21974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432923" y="3968713"/>
            <a:ext cx="245504" cy="21974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4811805" y="-4811804"/>
            <a:ext cx="2568391" cy="1219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76" y="484094"/>
            <a:ext cx="11631706" cy="1667435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Именно 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эта</a:t>
            </a:r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компания занимается разработкой роботов:</a:t>
            </a:r>
            <a:endParaRPr lang="ru-RU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32825" y="2891118"/>
            <a:ext cx="6985773" cy="7530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entury Gothic" pitchFamily="34" charset="0"/>
              </a:rPr>
              <a:t>А) Яндекс</a:t>
            </a:r>
            <a:endParaRPr lang="ru-RU" sz="3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32825" y="3810000"/>
            <a:ext cx="7017046" cy="7530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entury Gothic" pitchFamily="34" charset="0"/>
              </a:rPr>
              <a:t>Б) </a:t>
            </a:r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Mail.ru</a:t>
            </a:r>
            <a:endParaRPr lang="ru-RU" sz="3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32825" y="4728882"/>
            <a:ext cx="6977957" cy="7530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entury Gothic" pitchFamily="34" charset="0"/>
              </a:rPr>
              <a:t>В) </a:t>
            </a:r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Google</a:t>
            </a:r>
            <a:endParaRPr lang="ru-RU" sz="3600" b="1" dirty="0" smtClean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32825" y="5616388"/>
            <a:ext cx="7001409" cy="7530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entury Gothic" pitchFamily="34" charset="0"/>
              </a:rPr>
              <a:t>Г) </a:t>
            </a:r>
            <a:r>
              <a:rPr lang="en-US" sz="3600" b="1" dirty="0" err="1">
                <a:solidFill>
                  <a:srgbClr val="002060"/>
                </a:solidFill>
                <a:latin typeface="Century Gothic" pitchFamily="34" charset="0"/>
              </a:rPr>
              <a:t>Nesquik</a:t>
            </a:r>
            <a:r>
              <a:rPr lang="ru-RU" sz="3600" b="1" dirty="0">
                <a:solidFill>
                  <a:srgbClr val="002060"/>
                </a:solidFill>
                <a:latin typeface="Century Gothic" pitchFamily="34" charset="0"/>
              </a:rPr>
              <a:t> (Несквик)</a:t>
            </a:r>
          </a:p>
        </p:txBody>
      </p:sp>
      <p:pic>
        <p:nvPicPr>
          <p:cNvPr id="24582" name="Picture 6" descr="https://slovnet.ru/wp-content/uploads/2018/12/4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9718"/>
            <a:ext cx="2743200" cy="2526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8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9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9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75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625" y="15949"/>
            <a:ext cx="68527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27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24084" y="926462"/>
            <a:ext cx="9116704" cy="5146158"/>
          </a:xfrm>
          <a:prstGeom prst="rect">
            <a:avLst/>
          </a:prstGeom>
          <a:solidFill>
            <a:srgbClr val="00B050">
              <a:alpha val="91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Придумайте </a:t>
            </a:r>
            <a:r>
              <a:rPr lang="ru-RU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 законов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чтобы люди и роботы существовали в мире </a:t>
            </a:r>
          </a:p>
        </p:txBody>
      </p:sp>
    </p:spTree>
    <p:extLst>
      <p:ext uri="{BB962C8B-B14F-4D97-AF65-F5344CB8AC3E}">
        <p14:creationId xmlns:p14="http://schemas.microsoft.com/office/powerpoint/2010/main" val="17998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5244664" y="-5244661"/>
            <a:ext cx="1702674" cy="12192000"/>
          </a:xfrm>
          <a:prstGeom prst="rect">
            <a:avLst/>
          </a:prstGeom>
          <a:solidFill>
            <a:srgbClr val="F89EC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76596" y="437301"/>
            <a:ext cx="11631706" cy="82807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Что такое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CorelDraw</a:t>
            </a:r>
            <a:endParaRPr lang="ru-RU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1166" y="2145112"/>
            <a:ext cx="10810568" cy="871456"/>
          </a:xfrm>
          <a:prstGeom prst="roundRect">
            <a:avLst/>
          </a:prstGeom>
          <a:solidFill>
            <a:srgbClr val="FFABA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А) графический </a:t>
            </a:r>
            <a:r>
              <a:rPr lang="ru-RU" sz="3200" b="1" dirty="0">
                <a:solidFill>
                  <a:srgbClr val="002060"/>
                </a:solidFill>
                <a:latin typeface="Century Gothic" pitchFamily="34" charset="0"/>
              </a:rPr>
              <a:t>редактор векторной графики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1166" y="3289894"/>
            <a:ext cx="10810568" cy="899652"/>
          </a:xfrm>
          <a:prstGeom prst="roundRect">
            <a:avLst/>
          </a:prstGeom>
          <a:solidFill>
            <a:srgbClr val="FFABA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Б) программа </a:t>
            </a:r>
            <a:r>
              <a:rPr lang="ru-RU" sz="3200" b="1" dirty="0">
                <a:solidFill>
                  <a:srgbClr val="002060"/>
                </a:solidFill>
                <a:latin typeface="Century Gothic" pitchFamily="34" charset="0"/>
              </a:rPr>
              <a:t>по идентификации редких кораллов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1166" y="4489338"/>
            <a:ext cx="10810567" cy="1067234"/>
          </a:xfrm>
          <a:prstGeom prst="roundRect">
            <a:avLst/>
          </a:prstGeom>
          <a:solidFill>
            <a:srgbClr val="FFABA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В) </a:t>
            </a:r>
            <a:r>
              <a:rPr lang="ru-RU" sz="3200" b="1" dirty="0">
                <a:solidFill>
                  <a:srgbClr val="002060"/>
                </a:solidFill>
                <a:latin typeface="Century Gothic" pitchFamily="34" charset="0"/>
              </a:rPr>
              <a:t>специальное приспособление </a:t>
            </a:r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для </a:t>
            </a:r>
            <a:r>
              <a:rPr lang="ru-RU" sz="3200" b="1" dirty="0">
                <a:solidFill>
                  <a:srgbClr val="002060"/>
                </a:solidFill>
                <a:latin typeface="Century Gothic" pitchFamily="34" charset="0"/>
              </a:rPr>
              <a:t>цветовой разметки дорог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1167" y="5803711"/>
            <a:ext cx="10810567" cy="753035"/>
          </a:xfrm>
          <a:prstGeom prst="roundRect">
            <a:avLst/>
          </a:prstGeom>
          <a:solidFill>
            <a:srgbClr val="FFABA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Г) компания </a:t>
            </a:r>
            <a:r>
              <a:rPr lang="ru-RU" sz="3200" b="1" dirty="0">
                <a:solidFill>
                  <a:srgbClr val="002060"/>
                </a:solidFill>
                <a:latin typeface="Century Gothic" pitchFamily="34" charset="0"/>
              </a:rPr>
              <a:t>в Канаде, производящая </a:t>
            </a:r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сосиски</a:t>
            </a:r>
            <a:endParaRPr lang="ru-RU" sz="3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0" name="Picture 2" descr="https://www.clipartwiki.com/clipimg/detail/133-1330661_cheshire-cat-quotes-cheshire-cat-alice-and-wonderlan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560" y="76936"/>
            <a:ext cx="3385625" cy="2068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8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9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9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60166" cy="695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90947" y="1813035"/>
            <a:ext cx="7603450" cy="4306882"/>
          </a:xfrm>
          <a:prstGeom prst="rect">
            <a:avLst/>
          </a:prstGeom>
          <a:solidFill>
            <a:srgbClr val="F74FBF">
              <a:alpha val="38000"/>
            </a:srgbClr>
          </a:solidFill>
          <a:ln>
            <a:noFill/>
          </a:ln>
          <a:effectLst>
            <a:glow rad="101600">
              <a:srgbClr val="7030A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Как можно усовершенствовать Генриха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?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5759823" y="-5759821"/>
            <a:ext cx="672355" cy="12192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5759823" y="425823"/>
            <a:ext cx="672355" cy="12192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390686" y="3057658"/>
            <a:ext cx="5001714" cy="1130884"/>
          </a:xfrm>
          <a:prstGeom prst="ellipse">
            <a:avLst/>
          </a:prstGeom>
          <a:solidFill>
            <a:srgbClr val="FF9999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АДВОКАТ ПО РОБОЭТИКЕ</a:t>
            </a:r>
            <a:endParaRPr lang="ru-RU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 rot="388879">
            <a:off x="3818224" y="4476086"/>
            <a:ext cx="5078635" cy="1215509"/>
          </a:xfrm>
          <a:prstGeom prst="ellipse">
            <a:avLst/>
          </a:prstGeom>
          <a:solidFill>
            <a:srgbClr val="66CCFF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БОДИ-ДИЗАЙНЕР</a:t>
            </a:r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 rot="21251865">
            <a:off x="4801717" y="1242203"/>
            <a:ext cx="5393226" cy="1187233"/>
          </a:xfrm>
          <a:prstGeom prst="ellipse">
            <a:avLst/>
          </a:prstGeom>
          <a:solidFill>
            <a:srgbClr val="BBFD5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КОСМИЧЕСКИЙ ГИД</a:t>
            </a:r>
            <a:endParaRPr lang="ru-RU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econet.kz/uploads/pictures/521358/content_%D0%9F%D0%BE%D1%87%D0%B5%D0%BC%D1%83_%D1%82%D0%B0%D0%BA_%D1%82%D1%80%D1%83%D0%B4%D0%BD%D0%BE_%D0%B8%D0%B7%D0%BC%D0%B5%D0%BD%D0%B8%D1%82%D1%8C_%D0%B6%D0%B8%D0%B7%D0%BD%D1%8C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655" y="1520592"/>
            <a:ext cx="4071877" cy="3074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129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196</Words>
  <Application>Microsoft Office PowerPoint</Application>
  <PresentationFormat>Произвольный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Профориентационная игра «ПРОФЕССИЯ 2030»</vt:lpstr>
      <vt:lpstr>Правила игры</vt:lpstr>
      <vt:lpstr>Деннис Тито является первым в мире космическим туристом. В каком году он совершил свою необычную «экскурсию»?</vt:lpstr>
      <vt:lpstr>Презентация PowerPoint</vt:lpstr>
      <vt:lpstr>Именно эта компания занимается разработкой роботов:</vt:lpstr>
      <vt:lpstr>Презентация PowerPoint</vt:lpstr>
      <vt:lpstr>Что такое 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Информационно-техническое направление</dc:title>
  <dc:creator>Мунасыпов</dc:creator>
  <cp:lastModifiedBy>n</cp:lastModifiedBy>
  <cp:revision>83</cp:revision>
  <dcterms:created xsi:type="dcterms:W3CDTF">2019-04-22T10:47:49Z</dcterms:created>
  <dcterms:modified xsi:type="dcterms:W3CDTF">2019-10-17T18:01:06Z</dcterms:modified>
</cp:coreProperties>
</file>