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485" autoAdjust="0"/>
    <p:restoredTop sz="94660"/>
  </p:normalViewPr>
  <p:slideViewPr>
    <p:cSldViewPr>
      <p:cViewPr varScale="1">
        <p:scale>
          <a:sx n="113" d="100"/>
          <a:sy n="113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CF101-6C3E-40F6-B402-D962BD30D03F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D1F9B-914B-4792-8145-961544101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003EB-A1F5-4897-9341-24FDED9FE587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4C335-0E1E-4E5D-BD0D-DE3CC3285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A1573-0A3E-4A90-8098-F45ACBDA4118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8393-02D8-4A5B-9F08-B1CA30268E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043B1-47BC-4F46-96AB-0E8008DB90F1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47131-7FE6-42C7-8D50-AF7B01A68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A6972-66B6-4B85-838B-BAA444AD0381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C6722-65D4-45AE-91D8-6D8F1A1C8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39B8-44D2-4AA4-8927-E5D821052D40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DAE1-D153-4943-BD4A-07EDA46E0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54301-922C-477F-A696-3739505A9712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C15C4-D98A-4B0E-86D5-DA589EC6B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51FD4-0C66-4DB8-BCCC-F6C491894E17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1DD7D-98F6-4243-AD59-402E0034B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A4F38-A98B-4483-9967-164917390163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D04A3-5A3F-4571-8C55-1E89BA742A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DC5A3-1A17-4C43-AAB5-68DAB062AA3E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4DD1D-7BDC-48A4-914D-99334E423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BAAFC-98D6-4FE0-8F1D-17CD8605B3E6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BE859-B0E7-4120-875C-E70D79297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186724-9204-4A41-BA1A-E3835E5F6B44}" type="datetimeFigureOut">
              <a:rPr lang="ru-RU"/>
              <a:pPr>
                <a:defRPr/>
              </a:pPr>
              <a:t>13.02.2018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000160-51A0-49DB-81DA-946640F36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10000" r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5654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Цель проекта: Развитие массового студенческого спорта.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5229225"/>
          </a:xfrm>
        </p:spPr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Формирование престижности занятиями спортом в молодежной среде;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Стимулирование интереса студенческой молодежи к занятиям физической культурой и спортом посредством организации соревнований;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Сохранение принципов последовательности и систематичности тренировочного и соревновательного процессов; 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Сохранение и приумножение спортивных традиций в Республике Башкортостан;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Организация досуга и активного отдыха молодежи, укрепление дружеских связей между студентами.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424863" cy="5891212"/>
          </a:xfrm>
        </p:spPr>
        <p:txBody>
          <a:bodyPr/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Проект реализует два основных направления работы:</a:t>
            </a:r>
            <a:br>
              <a:rPr lang="ru-RU" sz="3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1) образовательная деятельность;</a:t>
            </a:r>
            <a:br>
              <a:rPr lang="ru-RU" sz="3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2) спортивно-оздоровительная деятельность.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597650"/>
          </a:xfrm>
        </p:spPr>
        <p:txBody>
          <a:bodyPr/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Образовательная деятельность предполагает организацию в Республике Башкортостан образовательной площадки, в программу которой включено проведение обучающих семинаров, мастер-классов и дискуссионного форума с участием приглашенных гостей.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950913" y="274638"/>
            <a:ext cx="8229600" cy="6107112"/>
          </a:xfrm>
        </p:spPr>
        <p:txBody>
          <a:bodyPr/>
          <a:lstStyle/>
          <a:p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Спортивно-оздоровительная деятельность предусматривает организацию и проведение на начальном этапе системы турниров по восьми видам спорта (мини-футбол, волейбол, стритбол, настольный теннис, бадминтон, шахматы, шашки, дартс), объединенных в единое целое.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68313" y="2492375"/>
            <a:ext cx="8229600" cy="1143000"/>
          </a:xfrm>
        </p:spPr>
        <p:txBody>
          <a:bodyPr/>
          <a:lstStyle/>
          <a:p>
            <a:r>
              <a:rPr lang="ru-RU" sz="6000" b="1" i="1" smtClean="0">
                <a:latin typeface="Times New Roman" pitchFamily="18" charset="0"/>
                <a:cs typeface="Times New Roman" pitchFamily="18" charset="0"/>
              </a:rPr>
              <a:t>Спасибо за внимание!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122</Words>
  <Application>Microsoft Office PowerPoint</Application>
  <PresentationFormat>Экран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Arial</vt:lpstr>
      <vt:lpstr>Times New Roman</vt:lpstr>
      <vt:lpstr>Тема Office</vt:lpstr>
      <vt:lpstr>Слайд 1</vt:lpstr>
      <vt:lpstr>Цель проекта: Развитие массового студенческого спорта.</vt:lpstr>
      <vt:lpstr>Задачи: Формирование престижности занятиями спортом в молодежной среде; Стимулирование интереса студенческой молодежи к занятиям физической культурой и спортом посредством организации соревнований;  Сохранение принципов последовательности и систематичности тренировочного и соревновательного процессов;  Сохранение и приумножение спортивных традиций в Республике Башкортостан; Организация досуга и активного отдыха молодежи, укрепление дружеских связей между студентами.</vt:lpstr>
      <vt:lpstr>Проект реализует два основных направления работы: 1) образовательная деятельность; 2) спортивно-оздоровительная деятельность.  </vt:lpstr>
      <vt:lpstr>Образовательная деятельность предполагает организацию в Республике Башкортостан образовательной площадки, в программу которой включено проведение обучающих семинаров, мастер-классов и дискуссионного форума с участием приглашенных гостей. </vt:lpstr>
      <vt:lpstr>Спортивно-оздоровительная деятельность предусматривает организацию и проведение на начальном этапе системы турниров по восьми видам спорта (мини-футбол, волейбол, стритбол, настольный теннис, бадминтон, шахматы, шашки, дартс), объединенных в единое целое. 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</dc:creator>
  <cp:lastModifiedBy>Users</cp:lastModifiedBy>
  <cp:revision>9</cp:revision>
  <dcterms:created xsi:type="dcterms:W3CDTF">2018-02-03T09:53:00Z</dcterms:created>
  <dcterms:modified xsi:type="dcterms:W3CDTF">2018-02-13T07:08:18Z</dcterms:modified>
</cp:coreProperties>
</file>