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1186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6FD19-F401-4537-AFC0-42CD6EC6B4C1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C26F62-8127-40A5-B884-8A8D8BF8A8DE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6FD19-F401-4537-AFC0-42CD6EC6B4C1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6F62-8127-40A5-B884-8A8D8BF8A8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6FD19-F401-4537-AFC0-42CD6EC6B4C1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6F62-8127-40A5-B884-8A8D8BF8A8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86FD19-F401-4537-AFC0-42CD6EC6B4C1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4C26F62-8127-40A5-B884-8A8D8BF8A8DE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6FD19-F401-4537-AFC0-42CD6EC6B4C1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6F62-8127-40A5-B884-8A8D8BF8A8D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6FD19-F401-4537-AFC0-42CD6EC6B4C1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6F62-8127-40A5-B884-8A8D8BF8A8D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6F62-8127-40A5-B884-8A8D8BF8A8D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6FD19-F401-4537-AFC0-42CD6EC6B4C1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6FD19-F401-4537-AFC0-42CD6EC6B4C1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6F62-8127-40A5-B884-8A8D8BF8A8D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6FD19-F401-4537-AFC0-42CD6EC6B4C1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6F62-8127-40A5-B884-8A8D8BF8A8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86FD19-F401-4537-AFC0-42CD6EC6B4C1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4C26F62-8127-40A5-B884-8A8D8BF8A8D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6FD19-F401-4537-AFC0-42CD6EC6B4C1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C26F62-8127-40A5-B884-8A8D8BF8A8D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D86FD19-F401-4537-AFC0-42CD6EC6B4C1}" type="datetimeFigureOut">
              <a:rPr lang="ru-RU" smtClean="0"/>
              <a:t>18.05.2026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4C26F62-8127-40A5-B884-8A8D8BF8A8DE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3600" dirty="0"/>
              <a:t>Сравним взгляд художника </a:t>
            </a:r>
          </a:p>
          <a:p>
            <a:r>
              <a:rPr lang="ru-RU" sz="3600" dirty="0"/>
              <a:t>и фотокамеры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«Малая родина» в современном искусстве России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11960" y="620688"/>
            <a:ext cx="4717405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Храмов А.В. </a:t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Табун башкирских лошадей. 1950 г.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2852936"/>
            <a:ext cx="584892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76F380-CCE3-41DF-8B72-FC088690D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42" y="85564"/>
            <a:ext cx="3986981" cy="266203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normAutofit/>
          </a:bodyPr>
          <a:lstStyle/>
          <a:p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Амаев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С.А. Соколиный край. Чечня.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08720"/>
            <a:ext cx="3240359" cy="5720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CA98C06-CC34-408E-9BD2-95A7EA2DF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628800"/>
            <a:ext cx="3816424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764704"/>
            <a:ext cx="4795128" cy="6843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Гуркин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Г.И. Кочевье в горах. Алтай</a:t>
            </a:r>
            <a:r>
              <a:rPr lang="ru-RU" dirty="0"/>
              <a:t>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129" y="1772816"/>
            <a:ext cx="4701480" cy="470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3D4903-2D75-463C-A957-BCB0F5F6E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656" y="234997"/>
            <a:ext cx="3925904" cy="25763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908720"/>
            <a:ext cx="3826768" cy="8283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Лывин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С.О. </a:t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На просторах Татарии. 1960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105586"/>
            <a:ext cx="5544616" cy="3659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A11F92-B239-4ACA-9EE0-5FB6C288E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4054"/>
            <a:ext cx="4463988" cy="297599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980728"/>
            <a:ext cx="4546848" cy="7563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Вундер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Я.Я. </a:t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Стоянка оленеводов у реки. 1966. Республика Коми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333860"/>
            <a:ext cx="8475862" cy="450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595242D-178D-4999-AEDF-1AB12B0E9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7086" y="0"/>
            <a:ext cx="3876914" cy="25698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571795"/>
            <a:ext cx="4690864" cy="7563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Долгашев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К.А. </a:t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Старый дом. 2015. </a:t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Чувашия.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340768"/>
            <a:ext cx="6264695" cy="5468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5DF9A3-034D-41AC-B10B-0DCEEA386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852" y="48522"/>
            <a:ext cx="4261148" cy="255918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51034" y="455111"/>
            <a:ext cx="3826768" cy="756320"/>
          </a:xfrm>
        </p:spPr>
        <p:txBody>
          <a:bodyPr>
            <a:normAutofit fontScale="90000"/>
          </a:bodyPr>
          <a:lstStyle/>
          <a:p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Панасенко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Сергей. Тихая речка.1996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4322" y="1658157"/>
            <a:ext cx="7227192" cy="507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FB3FF78-37A9-498C-B11A-980F2407F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7" y="0"/>
            <a:ext cx="4270169" cy="305622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2D63797F-C61A-49E0-ADCB-3D73E34BFD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0E65190-1DCE-4C7B-A8C5-044229FA8D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8732677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70</TotalTime>
  <Words>98</Words>
  <Application>Microsoft Office PowerPoint</Application>
  <PresentationFormat>Экран (4:3)</PresentationFormat>
  <Paragraphs>11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Constantia</vt:lpstr>
      <vt:lpstr>Times New Roman</vt:lpstr>
      <vt:lpstr>Wingdings 2</vt:lpstr>
      <vt:lpstr>Бумажная</vt:lpstr>
      <vt:lpstr>«Малая родина» в современном искусстве России</vt:lpstr>
      <vt:lpstr>Храмов А.В.  Табун башкирских лошадей. 1950 г.</vt:lpstr>
      <vt:lpstr>Амаев С.А. Соколиный край. Чечня.</vt:lpstr>
      <vt:lpstr>Гуркин Г.И. Кочевье в горах. Алтай.</vt:lpstr>
      <vt:lpstr>Лывин С.О.  На просторах Татарии. 1960</vt:lpstr>
      <vt:lpstr>Вундер Я.Я.  Стоянка оленеводов у реки. 1966. Республика Коми</vt:lpstr>
      <vt:lpstr>Долгашев К.А.  Старый дом. 2015.  Чувашия.</vt:lpstr>
      <vt:lpstr>Панасенко Сергей. Тихая речка.1996</vt:lpstr>
      <vt:lpstr>СПАСИБО ЗА ВНИМАНИЕ!</vt:lpstr>
    </vt:vector>
  </TitlesOfParts>
  <Company>RePack by SPecialiST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«Малая родина» в современном искусстве народов России</dc:title>
  <dc:creator>Dns</dc:creator>
  <cp:lastModifiedBy>0</cp:lastModifiedBy>
  <cp:revision>5</cp:revision>
  <dcterms:created xsi:type="dcterms:W3CDTF">2018-04-04T15:40:46Z</dcterms:created>
  <dcterms:modified xsi:type="dcterms:W3CDTF">2026-05-18T16:09:53Z</dcterms:modified>
</cp:coreProperties>
</file>