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7" r:id="rId2"/>
    <p:sldId id="258" r:id="rId3"/>
    <p:sldId id="260" r:id="rId4"/>
    <p:sldId id="261" r:id="rId5"/>
    <p:sldId id="268" r:id="rId6"/>
    <p:sldId id="263" r:id="rId7"/>
    <p:sldId id="265" r:id="rId8"/>
    <p:sldId id="266" r:id="rId9"/>
    <p:sldId id="267" r:id="rId10"/>
    <p:sldId id="269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7504" y="692696"/>
            <a:ext cx="8856984" cy="2907755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Позиции современной семьи в вопросе профессиональной ориентации детей и подростков</a:t>
            </a:r>
            <a:endParaRPr lang="ru-RU" sz="4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9552" y="5085184"/>
            <a:ext cx="8064896" cy="1584176"/>
          </a:xfrm>
        </p:spPr>
        <p:txBody>
          <a:bodyPr anchor="ctr">
            <a:normAutofit fontScale="925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К.П.Н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ЗАВ.КАФЕДРОЙ 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СОЦИАЛЬНОЙ  ПЕДАГОГИКИ 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ФГБОУ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«БГПУ им. М.АКМУЛЛЫ» </a:t>
            </a:r>
          </a:p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ЦИЛЮГИНА  ИРИНА  БОРИСОВНА</a:t>
            </a:r>
          </a:p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124745"/>
            <a:ext cx="84969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Общий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вывод: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Семья -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это то пространство, где формируется отношение к работе, к профессиональной деятельности. У каждого из нас, взрослых, есть свое представление о работе, которое мы, порой сами того не ведая, передаем ребенку. Если родители относятся к работе как к значимой части своей жизни, рассматривают ее как средство самореализации и самовыражения, то ребенок с раннего детства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усваивает,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что удовлетворенность жизнью напрямую связана с работой, и наоборот. </a:t>
            </a:r>
          </a:p>
        </p:txBody>
      </p:sp>
    </p:spTree>
    <p:extLst>
      <p:ext uri="{BB962C8B-B14F-4D97-AF65-F5344CB8AC3E}">
        <p14:creationId xmlns:p14="http://schemas.microsoft.com/office/powerpoint/2010/main" val="878075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518720" cy="4844008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620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196751"/>
            <a:ext cx="784887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Социализация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это процесс и результат усвоения и активного воспроизведения индивидом социального опыта (норм, умений, стереотипов, установок, принятых в обществе форм поведения и общения). Первичная социализация, закладывающая основу всего последующего функционирования человека, происходит в семье.</a:t>
            </a:r>
          </a:p>
          <a:p>
            <a:r>
              <a:rPr lang="ru-RU" sz="2400" dirty="0"/>
              <a:t> </a:t>
            </a:r>
          </a:p>
          <a:p>
            <a:pPr indent="4572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1268760"/>
            <a:ext cx="78488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На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выбор профессии ребенка могут оказывать влияние следующие факторы: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семья (родители, родственники); 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друзья; 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СМИ; 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профильное обучение; 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сверстники. </a:t>
            </a:r>
          </a:p>
        </p:txBody>
      </p:sp>
    </p:spTree>
    <p:extLst>
      <p:ext uri="{BB962C8B-B14F-4D97-AF65-F5344CB8AC3E}">
        <p14:creationId xmlns:p14="http://schemas.microsoft.com/office/powerpoint/2010/main" val="691952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Первоначальные представления о выборе профессии формирует экономическая функция семьи, связанная с профессиональной деятельностью родителей.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Каков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социально-профессиональный статус родителей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абитуриентов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(по данным исследовательского проекта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УрФУ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indent="457200" algn="just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Основную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долю поступающих составляют абитуриенты, матери которых имеют экономические специальности (60%), работают в коммерческих организациях (53%), на должности «специалист», реже встречается категория «мать – руководитель».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касается отцов, то наибольший удельный вес для всех категорий абитуриентов составляют папы, имеющие техническое образование.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Таким образом, налицо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если не профессиональное наследие, так уж точно поддержание семейной преемственности относительно выбора профиля вуза. Родители-папы, получившие техническое образование, очевидно, играют решающую роль при выборе технического университета.</a:t>
            </a:r>
          </a:p>
          <a:p>
            <a:pPr indent="4572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912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740080" cy="530696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Позиции семьи при выборе профессии для ребенка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13482"/>
            <a:ext cx="8686800" cy="4525963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85292" y="2662064"/>
            <a:ext cx="233285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активная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94984" y="2662064"/>
            <a:ext cx="223224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пассивная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1721680" y="1915695"/>
            <a:ext cx="2569840" cy="9094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5" idx="0"/>
          </p:cNvCxnSpPr>
          <p:nvPr/>
        </p:nvCxnSpPr>
        <p:spPr>
          <a:xfrm>
            <a:off x="4752020" y="1916832"/>
            <a:ext cx="2659088" cy="745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79512" y="4383396"/>
            <a:ext cx="154216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3360"/>
              </a:lnSpc>
            </a:pP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ипер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3360"/>
              </a:lnSpc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активная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38028" y="4383396"/>
            <a:ext cx="146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рациональная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067944" y="4365104"/>
            <a:ext cx="223224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Социальная среда (трудовая династия)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>
            <a:stCxn id="4" idx="2"/>
            <a:endCxn id="13" idx="0"/>
          </p:cNvCxnSpPr>
          <p:nvPr/>
        </p:nvCxnSpPr>
        <p:spPr>
          <a:xfrm flipH="1">
            <a:off x="950596" y="3576464"/>
            <a:ext cx="1101124" cy="8069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4" idx="2"/>
            <a:endCxn id="14" idx="0"/>
          </p:cNvCxnSpPr>
          <p:nvPr/>
        </p:nvCxnSpPr>
        <p:spPr>
          <a:xfrm>
            <a:off x="2051720" y="3576464"/>
            <a:ext cx="820688" cy="8069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4" idx="2"/>
            <a:endCxn id="15" idx="0"/>
          </p:cNvCxnSpPr>
          <p:nvPr/>
        </p:nvCxnSpPr>
        <p:spPr>
          <a:xfrm>
            <a:off x="2051720" y="3576464"/>
            <a:ext cx="3132348" cy="788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125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457200" y="1196975"/>
            <a:ext cx="8075240" cy="24479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влияет на выбор той или иной позиции семьи?</a:t>
            </a:r>
            <a:r>
              <a:rPr lang="ru-RU" sz="44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собственный опыт;</a:t>
            </a:r>
            <a:br>
              <a:rPr lang="ru-RU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уровень образования, культуры;</a:t>
            </a:r>
            <a:br>
              <a:rPr lang="ru-RU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уровень профессиональной компетентности родителей;</a:t>
            </a:r>
            <a:br>
              <a:rPr lang="ru-RU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СМИ;</a:t>
            </a:r>
            <a:br>
              <a:rPr lang="ru-RU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индивидуальные особенности родителей.</a:t>
            </a:r>
            <a:endParaRPr lang="ru-RU" cap="none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04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57200" y="2205038"/>
            <a:ext cx="8291264" cy="3875087"/>
          </a:xfrm>
        </p:spPr>
        <p:txBody>
          <a:bodyPr>
            <a:normAutofit fontScale="92500" lnSpcReduction="20000"/>
          </a:bodyPr>
          <a:lstStyle/>
          <a:p>
            <a:pPr marL="0" lvl="0" indent="0" algn="just" fontAlgn="base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осведомленность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ориентировка в пространстве выбора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lvl="0" indent="0" algn="just" fontAlgn="base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выявление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способностей 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склонностей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lvl="0" indent="0" algn="just" fontAlgn="base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-изучение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социального спроса на профессию (ситуация на рынке труда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base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анализ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организация действий (выбор пути и средств осуществления выбора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base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окончательный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выбор (оценка собранной информации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1520" y="980728"/>
            <a:ext cx="8892480" cy="72008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Выбор профессии – 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это, </a:t>
            </a:r>
            <a:r>
              <a:rPr lang="ru-RU" sz="28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прежде 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всего, </a:t>
            </a:r>
            <a:r>
              <a:rPr lang="ru-RU" sz="28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процесс, цепочка взаимосвязанных шагов, осуществляемых с учетом различных 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обстоятельств:</a:t>
            </a:r>
            <a:r>
              <a:rPr lang="ru-RU" sz="28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26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57200"/>
            <a:ext cx="8424936" cy="1171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Наиболее типичные </a:t>
            </a: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ошибки</a:t>
            </a:r>
            <a:b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выбора </a:t>
            </a: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профессии: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988840"/>
            <a:ext cx="8515672" cy="4091285"/>
          </a:xfrm>
        </p:spPr>
        <p:txBody>
          <a:bodyPr/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группа: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«Романтичная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или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«интеллигентная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профессия.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группа: « Модная профессия» 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группа: « Профессия, обещающая большие деньги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группа: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«Трудовые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династии или профессия как у…». 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125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884096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причины, приводящие </a:t>
            </a:r>
            <a:r>
              <a:rPr lang="ru-RU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 неправильному выбору профессии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772816"/>
            <a:ext cx="8587680" cy="430730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Недостаточная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информированность 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профессиях.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Вторая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группа ошибок связана с незнанием себя, своего здоровья, способностей, с неумением соотнести их с требованиями профессий.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Незнание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самих правил выбора профессий.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6544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349</TotalTime>
  <Words>485</Words>
  <Application>Microsoft Office PowerPoint</Application>
  <PresentationFormat>Экран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Позиции современной семьи в вопросе профессиональной ориентации детей и подростков</vt:lpstr>
      <vt:lpstr>Презентация PowerPoint</vt:lpstr>
      <vt:lpstr>Презентация PowerPoint</vt:lpstr>
      <vt:lpstr>Презентация PowerPoint</vt:lpstr>
      <vt:lpstr>Позиции семьи при выборе профессии для ребенка</vt:lpstr>
      <vt:lpstr>                                   Что влияет на выбор той или иной позиции семьи?  - собственный опыт; - уровень образования, культуры; - уровень профессиональной компетентности родителей; - СМИ; - индивидуальные особенности родителей.</vt:lpstr>
      <vt:lpstr>Выбор профессии – это, прежде всего, процесс, цепочка взаимосвязанных шагов, осуществляемых с учетом различных обстоятельств: </vt:lpstr>
      <vt:lpstr>Наиболее типичные ошибки  выбора профессии:</vt:lpstr>
      <vt:lpstr>причины, приводящие к неправильному выбору профессии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И НАУКИ РОССИЙСКОЙ ФЕДЕРАЦИИ ФЕДЕРАЛЬНОЕ ГОСУДАРСТВЕННОЕ БЮДЖЕТНОЕ ОБРАЗОВАТЕЛЬНОЕ УЧРЕЖДЕНИЕ ВЫСШЕГО ПРОФЕССИОНАЛЬНОГО ОБРАЗОВАНИЯ «БАШКИРСКИЙ ГОСУДАРСТВЕННЫЙ ПЕДАГОГИЧЕСКИЙ УНИВЕРСИТЕТ им. М.Акмуллы»  КАФЕДРА СОЦИАЛЬНОЙ ПЕДАГОГИКИ  УПРАВЛЕНИЕ ОБРАЗОВАНИЕМ АДМИНИСТРАЦИИ ГОРОДСКОГО ОКРУГА Г. УФА РЕСПУБЛИКИ БАШКОРТОСТАН </dc:title>
  <dc:creator>1</dc:creator>
  <cp:lastModifiedBy>User</cp:lastModifiedBy>
  <cp:revision>35</cp:revision>
  <dcterms:created xsi:type="dcterms:W3CDTF">2013-10-16T17:15:43Z</dcterms:created>
  <dcterms:modified xsi:type="dcterms:W3CDTF">2018-03-22T03:26:47Z</dcterms:modified>
</cp:coreProperties>
</file>