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559675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-2172" y="-8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74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67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461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870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972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339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364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223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246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773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5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CC725-3494-4268-AB01-A273ED693E52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9C70A-775B-4C14-8BBB-778469DEAC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32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7559483" cy="106918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62743" y="5372100"/>
            <a:ext cx="49638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Шабаева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Авелина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Артуровна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612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Андрущакевич Наталья Алексеевна</dc:creator>
  <cp:lastModifiedBy>user</cp:lastModifiedBy>
  <cp:revision>7</cp:revision>
  <dcterms:created xsi:type="dcterms:W3CDTF">2026-03-03T09:48:08Z</dcterms:created>
  <dcterms:modified xsi:type="dcterms:W3CDTF">2026-04-03T05:17:18Z</dcterms:modified>
</cp:coreProperties>
</file>