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4" r:id="rId2"/>
    <p:sldId id="263" r:id="rId3"/>
    <p:sldId id="256" r:id="rId4"/>
    <p:sldId id="257" r:id="rId5"/>
    <p:sldId id="259" r:id="rId6"/>
    <p:sldId id="261" r:id="rId7"/>
    <p:sldId id="260" r:id="rId8"/>
    <p:sldId id="262" r:id="rId9"/>
    <p:sldId id="265" r:id="rId10"/>
    <p:sldId id="266" r:id="rId11"/>
    <p:sldId id="267" r:id="rId12"/>
    <p:sldId id="268" r:id="rId13"/>
    <p:sldId id="273" r:id="rId14"/>
    <p:sldId id="269" r:id="rId15"/>
    <p:sldId id="270" r:id="rId16"/>
    <p:sldId id="274" r:id="rId17"/>
    <p:sldId id="275" r:id="rId18"/>
    <p:sldId id="271" r:id="rId19"/>
    <p:sldId id="272" r:id="rId20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7A"/>
    <a:srgbClr val="FFD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6" autoAdjust="0"/>
    <p:restoredTop sz="94660"/>
  </p:normalViewPr>
  <p:slideViewPr>
    <p:cSldViewPr>
      <p:cViewPr varScale="1">
        <p:scale>
          <a:sx n="88" d="100"/>
          <a:sy n="88" d="100"/>
        </p:scale>
        <p:origin x="144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FECCC-DDAC-4EAB-9772-51F969305861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BF152-D24B-40FC-ACBF-69A515D17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7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F152-D24B-40FC-ACBF-69A515D1770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17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683EA-39BA-4C07-A913-90A2EC0C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7920880" cy="1919541"/>
          </a:xfrm>
        </p:spPr>
        <p:txBody>
          <a:bodyPr>
            <a:normAutofit/>
          </a:bodyPr>
          <a:lstStyle/>
          <a:p>
            <a:br>
              <a:rPr lang="ru-RU" i="1" dirty="0"/>
            </a:br>
            <a:endParaRPr lang="ru-RU" i="1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3FBEAF-3A7C-4236-90BD-F193FD9A4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36758"/>
            <a:ext cx="9144000" cy="21212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Колесникова Ирина Аполлоновна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Груздева Наталья Владимировна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Дербилова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Людмила Владимировна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BA7F04-BFF3-45D9-A790-6EAC2815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17" y="0"/>
            <a:ext cx="7131166" cy="47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1164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6AA4A-A4AD-43E6-867E-AB6A36A46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04664"/>
            <a:ext cx="9136044" cy="1143000"/>
          </a:xfrm>
        </p:spPr>
        <p:txBody>
          <a:bodyPr>
            <a:normAutofit fontScale="90000"/>
          </a:bodyPr>
          <a:lstStyle/>
          <a:p>
            <a:r>
              <a:rPr lang="ru-RU" b="1" cap="all" dirty="0">
                <a:solidFill>
                  <a:schemeClr val="accent2">
                    <a:lumMod val="75000"/>
                  </a:schemeClr>
                </a:solidFill>
              </a:rPr>
              <a:t>инициатор создания в Санкт-Петербурге памятника блокадному учителю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ECAE224-3AEB-4F40-8E8D-9DAC427DD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6" y="2048306"/>
            <a:ext cx="9136044" cy="47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7887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425AA-7A01-4FF2-88CA-ECBD41B1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Памятник блокадному учителю открыли 27 января 2022 года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486CA16-528D-4EF6-B80B-B14AEFDAB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384" y="1411264"/>
            <a:ext cx="8403232" cy="544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519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F1D1A-B7C1-4CA9-8C7D-9124C8D6A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>
                <a:solidFill>
                  <a:schemeClr val="accent2">
                    <a:lumMod val="75000"/>
                  </a:schemeClr>
                </a:solidFill>
              </a:rPr>
              <a:t>Сергей Валентинович Тарасов РГПУ им.  А.И. Герцена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9DAD71F-9CF6-46E4-BB9B-4BB4EC50E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395" y="1576726"/>
            <a:ext cx="7931210" cy="528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02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DE98E7-4172-4A2A-8360-99C69B190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7609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361691-5F40-4C58-A9B8-B27EB54D7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986" y="-243408"/>
            <a:ext cx="5228028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1599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4166C-AD88-45B7-AB99-2EB5F64B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>
                <a:solidFill>
                  <a:schemeClr val="accent2">
                    <a:lumMod val="75000"/>
                  </a:schemeClr>
                </a:solidFill>
              </a:rPr>
              <a:t>памятник детям войны </a:t>
            </a:r>
            <a:br>
              <a:rPr lang="ru-RU" b="1" cap="al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cap="all" dirty="0">
                <a:solidFill>
                  <a:schemeClr val="accent2">
                    <a:lumMod val="75000"/>
                  </a:schemeClr>
                </a:solidFill>
              </a:rPr>
              <a:t>в Красноярске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9268C0-5818-4814-B64A-A5FAD99A8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1774292"/>
            <a:ext cx="3816423" cy="50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4942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9ABEF-181C-43DE-84A2-E2BD953D8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>
                <a:solidFill>
                  <a:schemeClr val="accent2">
                    <a:lumMod val="75000"/>
                  </a:schemeClr>
                </a:solidFill>
              </a:rPr>
              <a:t>ДЕТЯМ БЛОКАДНОГО Ленинграда  в Ереване открыт в 2015 году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B49415E-1B03-4875-80F1-451103CB8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1108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E2EC9-E73C-49A6-960D-A7FDBB9B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all" dirty="0">
                <a:solidFill>
                  <a:schemeClr val="accent2">
                    <a:lumMod val="75000"/>
                  </a:schemeClr>
                </a:solidFill>
              </a:rPr>
              <a:t>Памятник ДЕТЯМ БЛОКАДНОГО Ленинграда в Омске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52A70C-5D67-4615-80C4-A7E9FBB1E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624689"/>
            <a:ext cx="6977748" cy="52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1485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4D1E4-21E3-4E24-A8EB-4ED399DE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48680"/>
            <a:ext cx="8460432" cy="252028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cap="all" dirty="0">
                <a:solidFill>
                  <a:schemeClr val="accent2">
                    <a:lumMod val="75000"/>
                  </a:schemeClr>
                </a:solidFill>
              </a:rPr>
              <a:t>«обращение к педагогическому опыту блокадного Ленинграда в наше непростое время в определенном смысле символично».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161272-BBD6-4B3C-8E09-18139CE5B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3573016"/>
            <a:ext cx="6707088" cy="3284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cap="all" dirty="0">
                <a:solidFill>
                  <a:schemeClr val="accent2">
                    <a:lumMod val="75000"/>
                  </a:schemeClr>
                </a:solidFill>
              </a:rPr>
              <a:t>«Блокадная педагогика и спустя восемьдесят лет остается неиссякаемым ресурсом сохранения человечности».</a:t>
            </a:r>
          </a:p>
          <a:p>
            <a:pPr marL="0" indent="0">
              <a:buNone/>
            </a:pPr>
            <a:endParaRPr lang="ru-RU" sz="4000" b="1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2916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E6471-268D-471D-9D7E-D65F4402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2448272"/>
          </a:xfrm>
        </p:spPr>
        <p:txBody>
          <a:bodyPr>
            <a:normAutofit/>
          </a:bodyPr>
          <a:lstStyle/>
          <a:p>
            <a:r>
              <a:rPr lang="ru-RU" sz="5400" b="1" cap="all" dirty="0">
                <a:solidFill>
                  <a:schemeClr val="accent2">
                    <a:lumMod val="75000"/>
                  </a:schemeClr>
                </a:solidFill>
              </a:rPr>
              <a:t>Спасибо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366FE-4832-46D1-8464-D9BE64C43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cap="all" dirty="0">
                <a:solidFill>
                  <a:schemeClr val="accent2">
                    <a:lumMod val="75000"/>
                  </a:schemeClr>
                </a:solidFill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413425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B2619-1763-44E0-AA0C-828AC2E4C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9144000" cy="19071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РЕЦЕНЗЕНТЫ: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Ломагин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Никита Андреевич (р. 04.06.1964)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Сериков Владислав Владиславович (р. 17.12.1950)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Погосян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Грачья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Мисакович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56E6D3E-AA3F-490A-84B8-3170DEA95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22" y="2665576"/>
            <a:ext cx="3003763" cy="38975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E208A6-2BE3-42FF-BD04-069579F08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998" y="2678949"/>
            <a:ext cx="3111267" cy="38841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E36970-33D2-4A09-B83F-6AA556547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178" y="2665576"/>
            <a:ext cx="2606500" cy="38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329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60B149-0B4D-4755-A6B0-590DE480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3999" cy="544522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88640"/>
            <a:ext cx="9036496" cy="636111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accent2">
                    <a:lumMod val="75000"/>
                  </a:schemeClr>
                </a:solidFill>
              </a:rPr>
              <a:t>РГПУ им. А.И. Герцена</a:t>
            </a:r>
          </a:p>
        </p:txBody>
      </p:sp>
    </p:spTree>
    <p:extLst>
      <p:ext uri="{BB962C8B-B14F-4D97-AF65-F5344CB8AC3E}">
        <p14:creationId xmlns:p14="http://schemas.microsoft.com/office/powerpoint/2010/main" val="766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997F2-FF5F-4472-AFCE-9A67E53D2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chemeClr val="accent2">
                    <a:lumMod val="75000"/>
                  </a:schemeClr>
                </a:solidFill>
              </a:rPr>
              <a:t>БЛОКАДНАЯ ПЕДАГОГИКА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14AB38-482D-4F70-98D0-1D5467371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18624"/>
            <a:ext cx="9109172" cy="523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1074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697A3-72D5-4813-8EB4-87824755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80"/>
            <a:ext cx="9144000" cy="1364446"/>
          </a:xfrm>
        </p:spPr>
        <p:txBody>
          <a:bodyPr>
            <a:normAutofit/>
          </a:bodyPr>
          <a:lstStyle/>
          <a:p>
            <a:r>
              <a:rPr lang="ru-RU" sz="4000" b="1" cap="all" dirty="0">
                <a:solidFill>
                  <a:schemeClr val="accent2">
                    <a:lumMod val="75000"/>
                  </a:schemeClr>
                </a:solidFill>
              </a:rPr>
              <a:t>400 тысяч детей школьного и ДОШКОЛЬНОГО ВОЗРАСТА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31AF951-EC4A-4696-924A-394476717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835422"/>
            <a:ext cx="7528328" cy="499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43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A21CB-FF12-4F44-84B2-BD408BA4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48680"/>
            <a:ext cx="8748464" cy="3600400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000" b="1" cap="all" dirty="0">
                <a:solidFill>
                  <a:schemeClr val="accent2">
                    <a:lumMod val="75000"/>
                  </a:schemeClr>
                </a:solidFill>
              </a:rPr>
              <a:t>Как учителя в погибающем от страшного голода и холода городе готовились к урокам? </a:t>
            </a:r>
            <a:br>
              <a:rPr lang="ru-RU" sz="4000" b="1" cap="al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cap="all" dirty="0">
                <a:solidFill>
                  <a:schemeClr val="accent2">
                    <a:lumMod val="75000"/>
                  </a:schemeClr>
                </a:solidFill>
              </a:rPr>
              <a:t>Что в первую очередь старались объяснить ученикам</a:t>
            </a:r>
            <a:r>
              <a:rPr lang="ru-RU" b="1" cap="all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E4699A-530D-47DC-855D-593E20A85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437112"/>
            <a:ext cx="8892480" cy="2420888"/>
          </a:xfrm>
        </p:spPr>
        <p:txBody>
          <a:bodyPr>
            <a:noAutofit/>
          </a:bodyPr>
          <a:lstStyle/>
          <a:p>
            <a:r>
              <a:rPr lang="ru-RU" sz="4000" b="1" cap="all" dirty="0">
                <a:solidFill>
                  <a:schemeClr val="accent2">
                    <a:lumMod val="75000"/>
                  </a:schemeClr>
                </a:solidFill>
              </a:rPr>
              <a:t>А где брали наглядные пособия, тетради, канцелярские принадлежности?</a:t>
            </a:r>
          </a:p>
        </p:txBody>
      </p:sp>
    </p:spTree>
    <p:extLst>
      <p:ext uri="{BB962C8B-B14F-4D97-AF65-F5344CB8AC3E}">
        <p14:creationId xmlns:p14="http://schemas.microsoft.com/office/powerpoint/2010/main" val="360388774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7B348-69D0-42E5-ABBF-2B7436E3E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78904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chemeClr val="accent2">
                    <a:lumMod val="75000"/>
                  </a:schemeClr>
                </a:solidFill>
              </a:rPr>
              <a:t>Капитолина Вознесенская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484A96B-6156-4444-9255-F3E3DC426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373083"/>
            <a:ext cx="7639288" cy="50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115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906B6-90C7-47E5-BD71-E2FAAA75F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208823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Светлана Анатольевна Писарева, проректор по научной деятельности РГПУ им.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А.И. Герцена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ru-RU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7923394-85E8-4D58-8B66-08B3E04DC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5" y="2564904"/>
            <a:ext cx="4119561" cy="42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781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C4BC8-C645-44DA-864D-FEB896F9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293833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Надежда Васильевна Строгонова, ветеран-педагог блокадного Ленинграда, Отличник народного просвещения. инициатор создания в Санкт-Петербурге памятника блокадному учителю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758F613-5406-4C9F-948A-2297505AC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3064035"/>
            <a:ext cx="5616623" cy="38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137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212</Words>
  <Application>Microsoft Office PowerPoint</Application>
  <PresentationFormat>Экран (4:3)</PresentationFormat>
  <Paragraphs>22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 </vt:lpstr>
      <vt:lpstr>РЕЦЕНЗЕНТЫ: Ломагин Никита Андреевич (р. 04.06.1964) Сериков Владислав Владиславович (р. 17.12.1950) Погосян Грачья Мисакович</vt:lpstr>
      <vt:lpstr>Презентация PowerPoint</vt:lpstr>
      <vt:lpstr>БЛОКАДНАЯ ПЕДАГОГИКА</vt:lpstr>
      <vt:lpstr>400 тысяч детей школьного и ДОШКОЛЬНОГО ВОЗРАСТА</vt:lpstr>
      <vt:lpstr>Как учителя в погибающем от страшного голода и холода городе готовились к урокам?  Что в первую очередь старались объяснить ученикам?</vt:lpstr>
      <vt:lpstr>Капитолина Вознесенская  </vt:lpstr>
      <vt:lpstr>Светлана Анатольевна Писарева, проректор по научной деятельности РГПУ им.   А.И. Герцена   </vt:lpstr>
      <vt:lpstr>Надежда Васильевна Строгонова, ветеран-педагог блокадного Ленинграда, Отличник народного просвещения. инициатор создания в Санкт-Петербурге памятника блокадному учителю</vt:lpstr>
      <vt:lpstr>инициатор создания в Санкт-Петербурге памятника блокадному учителю</vt:lpstr>
      <vt:lpstr>Памятник блокадному учителю открыли 27 января 2022 года</vt:lpstr>
      <vt:lpstr>Сергей Валентинович Тарасов РГПУ им.  А.И. Герцена</vt:lpstr>
      <vt:lpstr>Презентация PowerPoint</vt:lpstr>
      <vt:lpstr>Презентация PowerPoint</vt:lpstr>
      <vt:lpstr>памятник детям войны  в Красноярске</vt:lpstr>
      <vt:lpstr>ДЕТЯМ БЛОКАДНОГО Ленинграда  в Ереване открыт в 2015 году</vt:lpstr>
      <vt:lpstr>Памятник ДЕТЯМ БЛОКАДНОГО Ленинграда в Омске</vt:lpstr>
      <vt:lpstr>«обращение к педагогическому опыту блокадного Ленинграда в наше непростое время в определенном смысле символично».</vt:lpstr>
      <vt:lpstr>Спасибо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Васин</dc:creator>
  <cp:lastModifiedBy>Ляля</cp:lastModifiedBy>
  <cp:revision>30</cp:revision>
  <dcterms:created xsi:type="dcterms:W3CDTF">2024-05-06T21:52:53Z</dcterms:created>
  <dcterms:modified xsi:type="dcterms:W3CDTF">2025-01-16T03:22:47Z</dcterms:modified>
</cp:coreProperties>
</file>