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42" y="1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6605-4259-4EBD-8884-A885906AB08A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F0C9-9C9A-4905-9823-BDAF5AE3E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576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6605-4259-4EBD-8884-A885906AB08A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F0C9-9C9A-4905-9823-BDAF5AE3E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45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6605-4259-4EBD-8884-A885906AB08A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F0C9-9C9A-4905-9823-BDAF5AE3E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028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6605-4259-4EBD-8884-A885906AB08A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F0C9-9C9A-4905-9823-BDAF5AE3E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469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6605-4259-4EBD-8884-A885906AB08A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F0C9-9C9A-4905-9823-BDAF5AE3E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3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6605-4259-4EBD-8884-A885906AB08A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F0C9-9C9A-4905-9823-BDAF5AE3E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157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6605-4259-4EBD-8884-A885906AB08A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F0C9-9C9A-4905-9823-BDAF5AE3E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638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6605-4259-4EBD-8884-A885906AB08A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F0C9-9C9A-4905-9823-BDAF5AE3E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878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6605-4259-4EBD-8884-A885906AB08A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F0C9-9C9A-4905-9823-BDAF5AE3E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231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6605-4259-4EBD-8884-A885906AB08A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F0C9-9C9A-4905-9823-BDAF5AE3E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784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6605-4259-4EBD-8884-A885906AB08A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F0C9-9C9A-4905-9823-BDAF5AE3E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574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96605-4259-4EBD-8884-A885906AB08A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BF0C9-9C9A-4905-9823-BDAF5AE3E8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84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sedomarossii.ru/photos/area_2/city_15/street_9831/117687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3100" y="-418008"/>
            <a:ext cx="9144000" cy="23876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 практики </a:t>
            </a:r>
            <a:b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СОШ № 159 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2533" y="4939772"/>
            <a:ext cx="9144000" cy="1655762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прохождения практики</a:t>
            </a:r>
          </a:p>
          <a:p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2 по 14 октября 2017 года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18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006"/>
            <a:ext cx="12650836" cy="6908006"/>
          </a:xfrm>
        </p:spPr>
      </p:pic>
    </p:spTree>
    <p:extLst>
      <p:ext uri="{BB962C8B-B14F-4D97-AF65-F5344CB8AC3E}">
        <p14:creationId xmlns:p14="http://schemas.microsoft.com/office/powerpoint/2010/main" val="298122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306"/>
            <a:ext cx="12192000" cy="6895306"/>
          </a:xfrm>
        </p:spPr>
      </p:pic>
    </p:spTree>
    <p:extLst>
      <p:ext uri="{BB962C8B-B14F-4D97-AF65-F5344CB8AC3E}">
        <p14:creationId xmlns:p14="http://schemas.microsoft.com/office/powerpoint/2010/main" val="163986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19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2099733"/>
            <a:ext cx="10515600" cy="85344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Практика всем ОЧЕНЬ понравилась!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Благодарим за внимание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001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hotos.wikimapia.org/p/00/02/54/66/68_bi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1000"/>
                    </a14:imgEffect>
                    <a14:imgEffect>
                      <a14:colorTemperature colorTemp="4700"/>
                    </a14:imgEffect>
                    <a14:imgEffect>
                      <a14:saturation sat="153000"/>
                    </a14:imgEffect>
                    <a14:imgEffect>
                      <a14:brightnessContrast bright="12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2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>Данные об образовательном учреждении:</a:t>
            </a:r>
            <a:br>
              <a:rPr lang="ru-RU" dirty="0" smtClean="0"/>
            </a:br>
            <a:r>
              <a:rPr lang="ru-RU" dirty="0"/>
              <a:t>Адрес: Республика Башкортостан, город Уфа, Октябрьский район, ул. Юрия Гагарина, д.59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1442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 smtClean="0"/>
              <a:t>Руководство </a:t>
            </a:r>
            <a:r>
              <a:rPr lang="ru-RU" b="1" dirty="0"/>
              <a:t>педагогической практикой в школе</a:t>
            </a:r>
          </a:p>
          <a:p>
            <a:r>
              <a:rPr lang="ru-RU" dirty="0"/>
              <a:t>Директор: Семенова Юлия Александровна</a:t>
            </a:r>
          </a:p>
          <a:p>
            <a:r>
              <a:rPr lang="ru-RU" b="1" dirty="0"/>
              <a:t>Учителя физической культуры: 		</a:t>
            </a:r>
            <a:endParaRPr lang="ru-RU" b="1" dirty="0" smtClean="0"/>
          </a:p>
          <a:p>
            <a:r>
              <a:rPr lang="ru-RU" dirty="0" smtClean="0"/>
              <a:t>Арсланова </a:t>
            </a:r>
            <a:r>
              <a:rPr lang="ru-RU" dirty="0"/>
              <a:t>Гузель </a:t>
            </a:r>
            <a:r>
              <a:rPr lang="ru-RU" dirty="0" err="1"/>
              <a:t>Флюровна</a:t>
            </a:r>
            <a:r>
              <a:rPr lang="ru-RU" dirty="0"/>
              <a:t>;</a:t>
            </a:r>
          </a:p>
          <a:p>
            <a:r>
              <a:rPr lang="ru-RU" dirty="0" err="1"/>
              <a:t>Мардеева</a:t>
            </a:r>
            <a:r>
              <a:rPr lang="ru-RU" dirty="0"/>
              <a:t> Альбина </a:t>
            </a:r>
            <a:r>
              <a:rPr lang="ru-RU" dirty="0" err="1"/>
              <a:t>Ириковна</a:t>
            </a:r>
            <a:r>
              <a:rPr lang="ru-RU" dirty="0"/>
              <a:t>; </a:t>
            </a:r>
          </a:p>
          <a:p>
            <a:r>
              <a:rPr lang="ru-RU" dirty="0" err="1"/>
              <a:t>Сиухов</a:t>
            </a:r>
            <a:r>
              <a:rPr lang="ru-RU" dirty="0"/>
              <a:t> Михаил Сергеевич; </a:t>
            </a:r>
          </a:p>
          <a:p>
            <a:r>
              <a:rPr lang="ru-RU" dirty="0" err="1"/>
              <a:t>Стерехов</a:t>
            </a:r>
            <a:r>
              <a:rPr lang="ru-RU" dirty="0"/>
              <a:t> Евгений Петрович</a:t>
            </a:r>
          </a:p>
        </p:txBody>
      </p:sp>
    </p:spTree>
    <p:extLst>
      <p:ext uri="{BB962C8B-B14F-4D97-AF65-F5344CB8AC3E}">
        <p14:creationId xmlns:p14="http://schemas.microsoft.com/office/powerpoint/2010/main" val="3147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306"/>
            <a:ext cx="12192001" cy="689530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 по ФК проходили студенты:</a:t>
            </a:r>
            <a:r>
              <a:rPr lang="ru-RU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Кереселидзе</a:t>
            </a:r>
            <a:r>
              <a:rPr lang="ru-RU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Гиорги</a:t>
            </a:r>
            <a:endParaRPr lang="ru-RU" sz="5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https://pp.userapi.com/c837139/v837139627/62984/1bFIA9bAsw4.jpg"/>
          <p:cNvSpPr>
            <a:spLocks noChangeAspect="1" noChangeArrowheads="1"/>
          </p:cNvSpPr>
          <p:nvPr/>
        </p:nvSpPr>
        <p:spPr bwMode="auto">
          <a:xfrm>
            <a:off x="155575" y="-144463"/>
            <a:ext cx="5872692" cy="587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pp.userapi.com/c837139/v837139627/62984/1bFIA9bAsw4.jpg"/>
          <p:cNvSpPr>
            <a:spLocks noChangeAspect="1" noChangeArrowheads="1"/>
          </p:cNvSpPr>
          <p:nvPr/>
        </p:nvSpPr>
        <p:spPr bwMode="auto">
          <a:xfrm>
            <a:off x="155575" y="-144463"/>
            <a:ext cx="4343916" cy="434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02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286"/>
            <a:ext cx="12192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Файзуллин</a:t>
            </a:r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Радмир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https://pp.userapi.com/c639620/v639620546/5c847/KTcfePWyN7k.jpg"/>
          <p:cNvSpPr>
            <a:spLocks noChangeAspect="1" noChangeArrowheads="1"/>
          </p:cNvSpPr>
          <p:nvPr/>
        </p:nvSpPr>
        <p:spPr bwMode="auto">
          <a:xfrm>
            <a:off x="155574" y="-144463"/>
            <a:ext cx="6550025" cy="655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04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682"/>
            <a:ext cx="12192000" cy="690068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332" y="5532437"/>
            <a:ext cx="10515600" cy="1325563"/>
          </a:xfrm>
        </p:spPr>
        <p:txBody>
          <a:bodyPr>
            <a:normAutofit/>
          </a:bodyPr>
          <a:lstStyle/>
          <a:p>
            <a:r>
              <a:rPr lang="ru-RU" sz="6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Мигранов</a:t>
            </a:r>
            <a:r>
              <a:rPr lang="ru-RU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Альберт</a:t>
            </a:r>
            <a:endParaRPr lang="ru-RU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49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1028"/>
            <a:ext cx="18101732" cy="691902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314325"/>
            <a:ext cx="10515600" cy="132556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Иии</a:t>
            </a:r>
            <a:r>
              <a:rPr lang="ru-RU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r>
              <a:rPr lang="ru-RU" sz="6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Минниахметов</a:t>
            </a:r>
            <a:r>
              <a:rPr lang="ru-RU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Рушан</a:t>
            </a:r>
            <a:endParaRPr lang="ru-RU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66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706"/>
            <a:ext cx="12191999" cy="6964119"/>
          </a:xfrm>
        </p:spPr>
      </p:pic>
    </p:spTree>
    <p:extLst>
      <p:ext uri="{BB962C8B-B14F-4D97-AF65-F5344CB8AC3E}">
        <p14:creationId xmlns:p14="http://schemas.microsoft.com/office/powerpoint/2010/main" val="420693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572" y="18257"/>
            <a:ext cx="12747572" cy="6839743"/>
          </a:xfrm>
        </p:spPr>
      </p:pic>
    </p:spTree>
    <p:extLst>
      <p:ext uri="{BB962C8B-B14F-4D97-AF65-F5344CB8AC3E}">
        <p14:creationId xmlns:p14="http://schemas.microsoft.com/office/powerpoint/2010/main" val="246943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1903" y="-88106"/>
            <a:ext cx="12803903" cy="6946106"/>
          </a:xfrm>
        </p:spPr>
      </p:pic>
    </p:spTree>
    <p:extLst>
      <p:ext uri="{BB962C8B-B14F-4D97-AF65-F5344CB8AC3E}">
        <p14:creationId xmlns:p14="http://schemas.microsoft.com/office/powerpoint/2010/main" val="184571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46</Words>
  <Application>Microsoft Office PowerPoint</Application>
  <PresentationFormat>Широкоэкранный</PresentationFormat>
  <Paragraphs>17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База практики  МАОУ СОШ № 159 </vt:lpstr>
      <vt:lpstr> Данные об образовательном учреждении: Адрес: Республика Башкортостан, город Уфа, Октябрьский район, ул. Юрия Гагарина, д.59 </vt:lpstr>
      <vt:lpstr>Практику по ФК проходили студенты: Кереселидзе Гиорги</vt:lpstr>
      <vt:lpstr>Файзуллин Радмир</vt:lpstr>
      <vt:lpstr>Мигранов Альберт</vt:lpstr>
      <vt:lpstr> Иии.. Минниахметов Рушан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Практика всем ОЧЕНЬ понравилась! Благодарим за внимание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База практики  МАОУ СОШ № 159</dc:title>
  <dc:creator>Гиорги</dc:creator>
  <cp:lastModifiedBy>Гиорги</cp:lastModifiedBy>
  <cp:revision>5</cp:revision>
  <dcterms:created xsi:type="dcterms:W3CDTF">2017-11-14T16:41:40Z</dcterms:created>
  <dcterms:modified xsi:type="dcterms:W3CDTF">2017-11-14T17:38:20Z</dcterms:modified>
</cp:coreProperties>
</file>