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9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9049-523E-4973-BD1E-597571B1DC9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4E07-7BD8-40AA-8A03-F37E8070F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05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9049-523E-4973-BD1E-597571B1DC9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4E07-7BD8-40AA-8A03-F37E8070F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5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9049-523E-4973-BD1E-597571B1DC9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4E07-7BD8-40AA-8A03-F37E8070F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333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9049-523E-4973-BD1E-597571B1DC9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4E07-7BD8-40AA-8A03-F37E8070F0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3326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9049-523E-4973-BD1E-597571B1DC9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4E07-7BD8-40AA-8A03-F37E8070F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9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9049-523E-4973-BD1E-597571B1DC9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4E07-7BD8-40AA-8A03-F37E8070F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29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9049-523E-4973-BD1E-597571B1DC9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4E07-7BD8-40AA-8A03-F37E8070F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24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9049-523E-4973-BD1E-597571B1DC9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4E07-7BD8-40AA-8A03-F37E8070F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37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9049-523E-4973-BD1E-597571B1DC9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4E07-7BD8-40AA-8A03-F37E8070F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4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9049-523E-4973-BD1E-597571B1DC9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4E07-7BD8-40AA-8A03-F37E8070F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84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9049-523E-4973-BD1E-597571B1DC9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4E07-7BD8-40AA-8A03-F37E8070F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0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9049-523E-4973-BD1E-597571B1DC9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4E07-7BD8-40AA-8A03-F37E8070F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0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9049-523E-4973-BD1E-597571B1DC9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4E07-7BD8-40AA-8A03-F37E8070F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8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9049-523E-4973-BD1E-597571B1DC9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4E07-7BD8-40AA-8A03-F37E8070F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7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9049-523E-4973-BD1E-597571B1DC9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4E07-7BD8-40AA-8A03-F37E8070F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5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9049-523E-4973-BD1E-597571B1DC9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4E07-7BD8-40AA-8A03-F37E8070F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1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9049-523E-4973-BD1E-597571B1DC9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4E07-7BD8-40AA-8A03-F37E8070F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7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B99049-523E-4973-BD1E-597571B1DC9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A4E07-7BD8-40AA-8A03-F37E8070F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38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54841"/>
            <a:ext cx="9144000" cy="2347273"/>
          </a:xfrm>
        </p:spPr>
        <p:txBody>
          <a:bodyPr>
            <a:noAutofit/>
          </a:bodyPr>
          <a:lstStyle/>
          <a:p>
            <a:r>
              <a:rPr lang="ru-RU" sz="4400" dirty="0" smtClean="0"/>
              <a:t>В этой прекрасной школе под номером 110 у нас проходила практика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2729411"/>
            <a:ext cx="10153934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2897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 этом наше выступление заканчивается. Спасибо за внимание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558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Презентацию подготовили</a:t>
            </a:r>
            <a:r>
              <a:rPr lang="en-US" sz="4000" dirty="0" smtClean="0"/>
              <a:t>: </a:t>
            </a:r>
            <a:endParaRPr lang="ru-RU" sz="4000" dirty="0" smtClean="0"/>
          </a:p>
          <a:p>
            <a:r>
              <a:rPr lang="ru-RU" sz="4000" dirty="0" err="1" smtClean="0"/>
              <a:t>Муллагалин</a:t>
            </a:r>
            <a:r>
              <a:rPr lang="ru-RU" sz="4000" dirty="0" smtClean="0"/>
              <a:t> Наиль</a:t>
            </a:r>
          </a:p>
          <a:p>
            <a:r>
              <a:rPr lang="ru-RU" sz="4000" dirty="0" smtClean="0"/>
              <a:t>Бочкарев Артем</a:t>
            </a:r>
          </a:p>
          <a:p>
            <a:r>
              <a:rPr lang="ru-RU" sz="4000" dirty="0" err="1" smtClean="0"/>
              <a:t>Мышаев</a:t>
            </a:r>
            <a:r>
              <a:rPr lang="ru-RU" sz="4000" dirty="0" smtClean="0"/>
              <a:t> Владислав</a:t>
            </a:r>
          </a:p>
          <a:p>
            <a:r>
              <a:rPr lang="ru-RU" sz="4000" dirty="0" smtClean="0"/>
              <a:t>Трубина Ирина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758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              Ну </a:t>
            </a:r>
            <a:r>
              <a:rPr lang="ru-RU" dirty="0" err="1" smtClean="0"/>
              <a:t>дети,держитесь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43" y="1853248"/>
            <a:ext cx="3862317" cy="4395152"/>
          </a:xfrm>
        </p:spPr>
      </p:pic>
    </p:spTree>
    <p:extLst>
      <p:ext uri="{BB962C8B-B14F-4D97-AF65-F5344CB8AC3E}">
        <p14:creationId xmlns:p14="http://schemas.microsoft.com/office/powerpoint/2010/main" val="22624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первый день в школе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41029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Набираемся терпения для проведения следующего урока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3129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урок в 6 г классе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3" y="2052638"/>
            <a:ext cx="7124130" cy="4195762"/>
          </a:xfrm>
        </p:spPr>
      </p:pic>
    </p:spTree>
    <p:extLst>
      <p:ext uri="{BB962C8B-B14F-4D97-AF65-F5344CB8AC3E}">
        <p14:creationId xmlns:p14="http://schemas.microsoft.com/office/powerpoint/2010/main" val="24888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6002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929" y="-700265"/>
            <a:ext cx="9404723" cy="140053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49" y="1446663"/>
            <a:ext cx="3792949" cy="4801737"/>
          </a:xfrm>
        </p:spPr>
      </p:pic>
    </p:spTree>
    <p:extLst>
      <p:ext uri="{BB962C8B-B14F-4D97-AF65-F5344CB8AC3E}">
        <p14:creationId xmlns:p14="http://schemas.microsoft.com/office/powerpoint/2010/main" val="36380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Наши ученики на школьной Олимпиаде по физической культуре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8182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933" y="-434386"/>
            <a:ext cx="9404723" cy="140053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93" y="1637731"/>
            <a:ext cx="3752005" cy="4610669"/>
          </a:xfrm>
        </p:spPr>
      </p:pic>
    </p:spTree>
    <p:extLst>
      <p:ext uri="{BB962C8B-B14F-4D97-AF65-F5344CB8AC3E}">
        <p14:creationId xmlns:p14="http://schemas.microsoft.com/office/powerpoint/2010/main" val="32358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108</TotalTime>
  <Words>60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Ион</vt:lpstr>
      <vt:lpstr>В этой прекрасной школе под номером 110 у нас проходила практика</vt:lpstr>
      <vt:lpstr>              Ну дети,держитесь!</vt:lpstr>
      <vt:lpstr>Наш первый день в школе </vt:lpstr>
      <vt:lpstr>Набираемся терпения для проведения следующего урока</vt:lpstr>
      <vt:lpstr>Первый урок в 6 г классе </vt:lpstr>
      <vt:lpstr>Презентация PowerPoint</vt:lpstr>
      <vt:lpstr>Презентация PowerPoint</vt:lpstr>
      <vt:lpstr>Наши ученики на школьной Олимпиаде по физической культуре</vt:lpstr>
      <vt:lpstr>Презентация PowerPoint</vt:lpstr>
      <vt:lpstr>Презентация PowerPoint</vt:lpstr>
      <vt:lpstr>На этом наше выступление заканчивается. Спасибо за внимание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этой прекрасной школе под номером 110 у нас проходила практика</dc:title>
  <dc:creator>Salavat Sadykov</dc:creator>
  <cp:lastModifiedBy>Admin</cp:lastModifiedBy>
  <cp:revision>6</cp:revision>
  <dcterms:created xsi:type="dcterms:W3CDTF">2017-03-14T19:04:28Z</dcterms:created>
  <dcterms:modified xsi:type="dcterms:W3CDTF">2017-11-15T15:17:52Z</dcterms:modified>
</cp:coreProperties>
</file>