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7"/>
  </p:notesMasterIdLst>
  <p:sldIdLst>
    <p:sldId id="256" r:id="rId2"/>
    <p:sldId id="342" r:id="rId3"/>
    <p:sldId id="370" r:id="rId4"/>
    <p:sldId id="393" r:id="rId5"/>
    <p:sldId id="257" r:id="rId6"/>
    <p:sldId id="317" r:id="rId7"/>
    <p:sldId id="367" r:id="rId8"/>
    <p:sldId id="364" r:id="rId9"/>
    <p:sldId id="319" r:id="rId10"/>
    <p:sldId id="368" r:id="rId11"/>
    <p:sldId id="392" r:id="rId12"/>
    <p:sldId id="328" r:id="rId13"/>
    <p:sldId id="382" r:id="rId14"/>
    <p:sldId id="323" r:id="rId15"/>
    <p:sldId id="383" r:id="rId16"/>
  </p:sldIdLst>
  <p:sldSz cx="9144000" cy="5143500" type="screen16x9"/>
  <p:notesSz cx="6797675" cy="9926638"/>
  <p:embeddedFontLst>
    <p:embeddedFont>
      <p:font typeface="Barlow SemiBold" charset="0"/>
      <p:regular r:id="rId18"/>
      <p:bold r:id="rId19"/>
      <p:italic r:id="rId20"/>
      <p:boldItalic r:id="rId21"/>
    </p:embeddedFont>
    <p:embeddedFont>
      <p:font typeface="Barlow Light" charset="0"/>
      <p:regular r:id="rId22"/>
      <p:bold r:id="rId23"/>
      <p:italic r:id="rId24"/>
      <p:boldItalic r:id="rId25"/>
    </p:embeddedFont>
    <p:embeddedFont>
      <p:font typeface="Calibri" pitchFamily="34" charset="0"/>
      <p:regular r:id="rId26"/>
      <p:bold r:id="rId27"/>
      <p:italic r:id="rId28"/>
      <p:boldItalic r:id="rId29"/>
    </p:embeddedFont>
    <p:embeddedFont>
      <p:font typeface="Montserrat" charset="-52"/>
      <p:regular r:id="rId30"/>
      <p:bold r:id="rId31"/>
      <p:italic r:id="rId32"/>
      <p:boldItalic r:id="rId33"/>
    </p:embeddedFont>
  </p:embeddedFont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70709"/>
    <a:srgbClr val="E2EBFE"/>
    <a:srgbClr val="99CCFF"/>
    <a:srgbClr val="FFAB15"/>
    <a:srgbClr val="FFA709"/>
  </p:clrMru>
</p:presentationPr>
</file>

<file path=ppt/tableStyles.xml><?xml version="1.0" encoding="utf-8"?>
<a:tblStyleLst xmlns:a="http://schemas.openxmlformats.org/drawingml/2006/main" def="{59096C3E-3024-4353-87C0-A7270F41AF63}">
  <a:tblStyle styleId="{59096C3E-3024-4353-87C0-A7270F41AF6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4943" autoAdjust="0"/>
    <p:restoredTop sz="94627" autoAdjust="0"/>
  </p:normalViewPr>
  <p:slideViewPr>
    <p:cSldViewPr>
      <p:cViewPr varScale="1">
        <p:scale>
          <a:sx n="142" d="100"/>
          <a:sy n="142" d="100"/>
        </p:scale>
        <p:origin x="-660" y="-9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Google Shape;3;n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custGeom>
            <a:avLst/>
            <a:gdLst>
              <a:gd name="T0" fmla="*/ 0 w 120000"/>
              <a:gd name="T1" fmla="*/ 0 h 120000"/>
              <a:gd name="T2" fmla="*/ 2147483647 w 120000"/>
              <a:gd name="T3" fmla="*/ 0 h 120000"/>
              <a:gd name="T4" fmla="*/ 2147483647 w 120000"/>
              <a:gd name="T5" fmla="*/ 2147483647 h 120000"/>
              <a:gd name="T6" fmla="*/ 0 w 120000"/>
              <a:gd name="T7" fmla="*/ 2147483647 h 120000"/>
              <a:gd name="T8" fmla="*/ 0 60000 65536"/>
              <a:gd name="T9" fmla="*/ 0 60000 65536"/>
              <a:gd name="T10" fmla="*/ 0 60000 65536"/>
              <a:gd name="T11" fmla="*/ 0 60000 65536"/>
              <a:gd name="T12" fmla="*/ 0 w 120000"/>
              <a:gd name="T13" fmla="*/ 0 h 120000"/>
              <a:gd name="T14" fmla="*/ 120000 w 120000"/>
              <a:gd name="T15" fmla="*/ 120000 h 1200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507" name="Google Shape;4;n"/>
          <p:cNvSpPr txBox="1">
            <a:spLocks noGrp="1"/>
          </p:cNvSpPr>
          <p:nvPr>
            <p:ph type="body" idx="1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smtClean="0">
              <a:sym typeface="Arial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3175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itchFamily="34" charset="0"/>
      <a:defRPr sz="1400">
        <a:solidFill>
          <a:srgbClr val="000000"/>
        </a:solidFill>
        <a:latin typeface="Arial"/>
        <a:ea typeface="Arial"/>
        <a:cs typeface="Arial"/>
        <a:sym typeface="Arial" pitchFamily="34" charset="0"/>
      </a:defRPr>
    </a:lvl1pPr>
    <a:lvl2pPr marL="742950" lvl="1" indent="-2857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itchFamily="34" charset="0"/>
      <a:defRPr sz="1400">
        <a:solidFill>
          <a:srgbClr val="000000"/>
        </a:solidFill>
        <a:latin typeface="Arial"/>
        <a:ea typeface="Arial"/>
        <a:cs typeface="Arial"/>
        <a:sym typeface="Arial" pitchFamily="34" charset="0"/>
      </a:defRPr>
    </a:lvl2pPr>
    <a:lvl3pPr marL="1143000" lvl="2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itchFamily="34" charset="0"/>
      <a:defRPr sz="1400">
        <a:solidFill>
          <a:srgbClr val="000000"/>
        </a:solidFill>
        <a:latin typeface="Arial"/>
        <a:ea typeface="Arial"/>
        <a:cs typeface="Arial"/>
        <a:sym typeface="Arial" pitchFamily="34" charset="0"/>
      </a:defRPr>
    </a:lvl3pPr>
    <a:lvl4pPr marL="1600200" lvl="3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itchFamily="34" charset="0"/>
      <a:defRPr sz="1400">
        <a:solidFill>
          <a:srgbClr val="000000"/>
        </a:solidFill>
        <a:latin typeface="Arial"/>
        <a:ea typeface="Arial"/>
        <a:cs typeface="Arial"/>
        <a:sym typeface="Arial" pitchFamily="34" charset="0"/>
      </a:defRPr>
    </a:lvl4pPr>
    <a:lvl5pPr marL="2057400" lvl="4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itchFamily="34" charset="0"/>
      <a:defRPr sz="1400">
        <a:solidFill>
          <a:srgbClr val="000000"/>
        </a:solidFill>
        <a:latin typeface="Arial"/>
        <a:ea typeface="Arial"/>
        <a:cs typeface="Arial"/>
        <a:sym typeface="Arial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Google Shape;513;g35f391192_0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22531" name="Google Shape;514;g35f391192_00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Google Shape;518;g3606f1c2d_3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32771" name="Google Shape;519;g3606f1c2d_30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Google Shape;518;g3606f1c2d_3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33795" name="Google Shape;519;g3606f1c2d_30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Google Shape;518;g3606f1c2d_3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34819" name="Google Shape;519;g3606f1c2d_30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Google Shape;518;g3606f1c2d_3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36867" name="Google Shape;519;g3606f1c2d_30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Google Shape;518;g3606f1c2d_3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37891" name="Google Shape;519;g3606f1c2d_30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Google Shape;518;g3606f1c2d_3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38915" name="Google Shape;519;g3606f1c2d_30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Google Shape;518;g3606f1c2d_3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24579" name="Google Shape;519;g3606f1c2d_30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Google Shape;518;g3606f1c2d_3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25603" name="Google Shape;519;g3606f1c2d_30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Google Shape;518;g3606f1c2d_3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35843" name="Google Shape;519;g3606f1c2d_30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Google Shape;518;g3606f1c2d_3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26627" name="Google Shape;519;g3606f1c2d_30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Google Shape;518;g3606f1c2d_3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27651" name="Google Shape;519;g3606f1c2d_30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Google Shape;518;g3606f1c2d_3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28675" name="Google Shape;519;g3606f1c2d_30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Google Shape;518;g3606f1c2d_3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30723" name="Google Shape;519;g3606f1c2d_30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Google Shape;518;g3606f1c2d_3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31747" name="Google Shape;519;g3606f1c2d_30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10;p2"/>
          <p:cNvGrpSpPr>
            <a:grpSpLocks/>
          </p:cNvGrpSpPr>
          <p:nvPr/>
        </p:nvGrpSpPr>
        <p:grpSpPr bwMode="auto">
          <a:xfrm>
            <a:off x="0" y="0"/>
            <a:ext cx="9144000" cy="5143500"/>
            <a:chOff x="-225" y="0"/>
            <a:chExt cx="9144224" cy="5143512"/>
          </a:xfrm>
        </p:grpSpPr>
        <p:sp>
          <p:nvSpPr>
            <p:cNvPr id="4" name="Google Shape;11;p2"/>
            <p:cNvSpPr>
              <a:spLocks noChangeArrowheads="1"/>
            </p:cNvSpPr>
            <p:nvPr/>
          </p:nvSpPr>
          <p:spPr bwMode="auto">
            <a:xfrm>
              <a:off x="-225" y="0"/>
              <a:ext cx="6100912" cy="51435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buClr>
                  <a:srgbClr val="000000"/>
                </a:buClr>
                <a:buFont typeface="Arial" pitchFamily="34" charset="0"/>
                <a:buNone/>
                <a:defRPr/>
              </a:pPr>
              <a:endParaRPr lang="ru-RU"/>
            </a:p>
          </p:txBody>
        </p:sp>
        <p:sp>
          <p:nvSpPr>
            <p:cNvPr id="5" name="Google Shape;12;p2"/>
            <p:cNvSpPr>
              <a:spLocks noChangeArrowheads="1"/>
            </p:cNvSpPr>
            <p:nvPr/>
          </p:nvSpPr>
          <p:spPr bwMode="auto">
            <a:xfrm>
              <a:off x="-225" y="1541467"/>
              <a:ext cx="6869281" cy="2060580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buClr>
                  <a:srgbClr val="000000"/>
                </a:buClr>
                <a:buFont typeface="Arial" pitchFamily="34" charset="0"/>
                <a:buNone/>
                <a:defRPr/>
              </a:pPr>
              <a:endParaRPr lang="ru-RU"/>
            </a:p>
          </p:txBody>
        </p:sp>
        <p:grpSp>
          <p:nvGrpSpPr>
            <p:cNvPr id="6" name="Google Shape;13;p2"/>
            <p:cNvGrpSpPr>
              <a:grpSpLocks/>
            </p:cNvGrpSpPr>
            <p:nvPr/>
          </p:nvGrpSpPr>
          <p:grpSpPr bwMode="auto">
            <a:xfrm>
              <a:off x="8477595" y="4477088"/>
              <a:ext cx="666403" cy="666424"/>
              <a:chOff x="7996345" y="980275"/>
              <a:chExt cx="666403" cy="666424"/>
            </a:xfrm>
          </p:grpSpPr>
          <p:sp>
            <p:nvSpPr>
              <p:cNvPr id="81" name="Google Shape;14;p2"/>
              <p:cNvSpPr>
                <a:spLocks noChangeArrowheads="1"/>
              </p:cNvSpPr>
              <p:nvPr/>
            </p:nvSpPr>
            <p:spPr bwMode="auto">
              <a:xfrm>
                <a:off x="7995983" y="979947"/>
                <a:ext cx="58739" cy="58738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82" name="Google Shape;15;p2"/>
              <p:cNvSpPr>
                <a:spLocks noChangeArrowheads="1"/>
              </p:cNvSpPr>
              <p:nvPr/>
            </p:nvSpPr>
            <p:spPr bwMode="auto">
              <a:xfrm>
                <a:off x="8199188" y="979947"/>
                <a:ext cx="58739" cy="58738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83" name="Google Shape;16;p2"/>
              <p:cNvSpPr>
                <a:spLocks noChangeArrowheads="1"/>
              </p:cNvSpPr>
              <p:nvPr/>
            </p:nvSpPr>
            <p:spPr bwMode="auto">
              <a:xfrm>
                <a:off x="8400806" y="979947"/>
                <a:ext cx="58738" cy="58738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84" name="Google Shape;17;p2"/>
              <p:cNvSpPr>
                <a:spLocks noChangeArrowheads="1"/>
              </p:cNvSpPr>
              <p:nvPr/>
            </p:nvSpPr>
            <p:spPr bwMode="auto">
              <a:xfrm>
                <a:off x="7995983" y="1183148"/>
                <a:ext cx="58739" cy="58738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85" name="Google Shape;18;p2"/>
              <p:cNvSpPr>
                <a:spLocks noChangeArrowheads="1"/>
              </p:cNvSpPr>
              <p:nvPr/>
            </p:nvSpPr>
            <p:spPr bwMode="auto">
              <a:xfrm>
                <a:off x="8199188" y="1183148"/>
                <a:ext cx="58739" cy="58738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86" name="Google Shape;19;p2"/>
              <p:cNvSpPr>
                <a:spLocks noChangeArrowheads="1"/>
              </p:cNvSpPr>
              <p:nvPr/>
            </p:nvSpPr>
            <p:spPr bwMode="auto">
              <a:xfrm>
                <a:off x="8400806" y="1183148"/>
                <a:ext cx="58738" cy="58738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87" name="Google Shape;20;p2"/>
              <p:cNvSpPr>
                <a:spLocks noChangeArrowheads="1"/>
              </p:cNvSpPr>
              <p:nvPr/>
            </p:nvSpPr>
            <p:spPr bwMode="auto">
              <a:xfrm>
                <a:off x="7995983" y="1384761"/>
                <a:ext cx="58739" cy="58737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88" name="Google Shape;21;p2"/>
              <p:cNvSpPr>
                <a:spLocks noChangeArrowheads="1"/>
              </p:cNvSpPr>
              <p:nvPr/>
            </p:nvSpPr>
            <p:spPr bwMode="auto">
              <a:xfrm>
                <a:off x="8199188" y="1384761"/>
                <a:ext cx="58739" cy="58737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89" name="Google Shape;22;p2"/>
              <p:cNvSpPr>
                <a:spLocks noChangeArrowheads="1"/>
              </p:cNvSpPr>
              <p:nvPr/>
            </p:nvSpPr>
            <p:spPr bwMode="auto">
              <a:xfrm>
                <a:off x="8400806" y="1384761"/>
                <a:ext cx="58738" cy="58737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90" name="Google Shape;23;p2"/>
              <p:cNvSpPr>
                <a:spLocks noChangeArrowheads="1"/>
              </p:cNvSpPr>
              <p:nvPr/>
            </p:nvSpPr>
            <p:spPr bwMode="auto">
              <a:xfrm>
                <a:off x="7995983" y="1587962"/>
                <a:ext cx="58739" cy="58737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91" name="Google Shape;24;p2"/>
              <p:cNvSpPr>
                <a:spLocks noChangeArrowheads="1"/>
              </p:cNvSpPr>
              <p:nvPr/>
            </p:nvSpPr>
            <p:spPr bwMode="auto">
              <a:xfrm>
                <a:off x="8199188" y="1587962"/>
                <a:ext cx="58739" cy="58737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92" name="Google Shape;25;p2"/>
              <p:cNvSpPr>
                <a:spLocks noChangeArrowheads="1"/>
              </p:cNvSpPr>
              <p:nvPr/>
            </p:nvSpPr>
            <p:spPr bwMode="auto">
              <a:xfrm>
                <a:off x="8400806" y="1587962"/>
                <a:ext cx="58738" cy="58737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93" name="Google Shape;26;p2"/>
              <p:cNvSpPr>
                <a:spLocks noChangeArrowheads="1"/>
              </p:cNvSpPr>
              <p:nvPr/>
            </p:nvSpPr>
            <p:spPr bwMode="auto">
              <a:xfrm>
                <a:off x="8604011" y="979947"/>
                <a:ext cx="58738" cy="58738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94" name="Google Shape;27;p2"/>
              <p:cNvSpPr>
                <a:spLocks noChangeArrowheads="1"/>
              </p:cNvSpPr>
              <p:nvPr/>
            </p:nvSpPr>
            <p:spPr bwMode="auto">
              <a:xfrm>
                <a:off x="8604011" y="1183148"/>
                <a:ext cx="58738" cy="58738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95" name="Google Shape;28;p2"/>
              <p:cNvSpPr>
                <a:spLocks noChangeArrowheads="1"/>
              </p:cNvSpPr>
              <p:nvPr/>
            </p:nvSpPr>
            <p:spPr bwMode="auto">
              <a:xfrm>
                <a:off x="8604011" y="1384761"/>
                <a:ext cx="58738" cy="58737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96" name="Google Shape;29;p2"/>
              <p:cNvSpPr>
                <a:spLocks noChangeArrowheads="1"/>
              </p:cNvSpPr>
              <p:nvPr/>
            </p:nvSpPr>
            <p:spPr bwMode="auto">
              <a:xfrm>
                <a:off x="8604011" y="1587962"/>
                <a:ext cx="58738" cy="58737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</p:grpSp>
        <p:grpSp>
          <p:nvGrpSpPr>
            <p:cNvPr id="7" name="Google Shape;30;p2"/>
            <p:cNvGrpSpPr>
              <a:grpSpLocks/>
            </p:cNvGrpSpPr>
            <p:nvPr/>
          </p:nvGrpSpPr>
          <p:grpSpPr bwMode="auto">
            <a:xfrm>
              <a:off x="7042555" y="1541664"/>
              <a:ext cx="730045" cy="2060087"/>
              <a:chOff x="7022220" y="1541675"/>
              <a:chExt cx="666403" cy="1880499"/>
            </a:xfrm>
          </p:grpSpPr>
          <p:sp>
            <p:nvSpPr>
              <p:cNvPr id="41" name="Google Shape;31;p2"/>
              <p:cNvSpPr>
                <a:spLocks noChangeArrowheads="1"/>
              </p:cNvSpPr>
              <p:nvPr/>
            </p:nvSpPr>
            <p:spPr bwMode="auto">
              <a:xfrm>
                <a:off x="7021803" y="1541495"/>
                <a:ext cx="59415" cy="59413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42" name="Google Shape;32;p2"/>
              <p:cNvSpPr>
                <a:spLocks noChangeArrowheads="1"/>
              </p:cNvSpPr>
              <p:nvPr/>
            </p:nvSpPr>
            <p:spPr bwMode="auto">
              <a:xfrm>
                <a:off x="7224683" y="1541495"/>
                <a:ext cx="59415" cy="59413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43" name="Google Shape;33;p2"/>
              <p:cNvSpPr>
                <a:spLocks noChangeArrowheads="1"/>
              </p:cNvSpPr>
              <p:nvPr/>
            </p:nvSpPr>
            <p:spPr bwMode="auto">
              <a:xfrm>
                <a:off x="7426115" y="1541495"/>
                <a:ext cx="59414" cy="59413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44" name="Google Shape;34;p2"/>
              <p:cNvSpPr>
                <a:spLocks noChangeArrowheads="1"/>
              </p:cNvSpPr>
              <p:nvPr/>
            </p:nvSpPr>
            <p:spPr bwMode="auto">
              <a:xfrm>
                <a:off x="7021803" y="1744371"/>
                <a:ext cx="59415" cy="59413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45" name="Google Shape;35;p2"/>
              <p:cNvSpPr>
                <a:spLocks noChangeArrowheads="1"/>
              </p:cNvSpPr>
              <p:nvPr/>
            </p:nvSpPr>
            <p:spPr bwMode="auto">
              <a:xfrm>
                <a:off x="7224683" y="1744371"/>
                <a:ext cx="59415" cy="59413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46" name="Google Shape;36;p2"/>
              <p:cNvSpPr>
                <a:spLocks noChangeArrowheads="1"/>
              </p:cNvSpPr>
              <p:nvPr/>
            </p:nvSpPr>
            <p:spPr bwMode="auto">
              <a:xfrm>
                <a:off x="7426115" y="1744371"/>
                <a:ext cx="59414" cy="59413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47" name="Google Shape;37;p2"/>
              <p:cNvSpPr>
                <a:spLocks noChangeArrowheads="1"/>
              </p:cNvSpPr>
              <p:nvPr/>
            </p:nvSpPr>
            <p:spPr bwMode="auto">
              <a:xfrm>
                <a:off x="7021803" y="1945797"/>
                <a:ext cx="59415" cy="59414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48" name="Google Shape;38;p2"/>
              <p:cNvSpPr>
                <a:spLocks noChangeArrowheads="1"/>
              </p:cNvSpPr>
              <p:nvPr/>
            </p:nvSpPr>
            <p:spPr bwMode="auto">
              <a:xfrm>
                <a:off x="7224683" y="1945797"/>
                <a:ext cx="59415" cy="59414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49" name="Google Shape;39;p2"/>
              <p:cNvSpPr>
                <a:spLocks noChangeArrowheads="1"/>
              </p:cNvSpPr>
              <p:nvPr/>
            </p:nvSpPr>
            <p:spPr bwMode="auto">
              <a:xfrm>
                <a:off x="7426115" y="1945797"/>
                <a:ext cx="59414" cy="59414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50" name="Google Shape;40;p2"/>
              <p:cNvSpPr>
                <a:spLocks noChangeArrowheads="1"/>
              </p:cNvSpPr>
              <p:nvPr/>
            </p:nvSpPr>
            <p:spPr bwMode="auto">
              <a:xfrm>
                <a:off x="7021803" y="2148673"/>
                <a:ext cx="59415" cy="59414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51" name="Google Shape;41;p2"/>
              <p:cNvSpPr>
                <a:spLocks noChangeArrowheads="1"/>
              </p:cNvSpPr>
              <p:nvPr/>
            </p:nvSpPr>
            <p:spPr bwMode="auto">
              <a:xfrm>
                <a:off x="7224683" y="2148673"/>
                <a:ext cx="59415" cy="59414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52" name="Google Shape;42;p2"/>
              <p:cNvSpPr>
                <a:spLocks noChangeArrowheads="1"/>
              </p:cNvSpPr>
              <p:nvPr/>
            </p:nvSpPr>
            <p:spPr bwMode="auto">
              <a:xfrm>
                <a:off x="7426115" y="2148673"/>
                <a:ext cx="59414" cy="59414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53" name="Google Shape;43;p2"/>
              <p:cNvSpPr>
                <a:spLocks noChangeArrowheads="1"/>
              </p:cNvSpPr>
              <p:nvPr/>
            </p:nvSpPr>
            <p:spPr bwMode="auto">
              <a:xfrm>
                <a:off x="7628995" y="1541495"/>
                <a:ext cx="59414" cy="59413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54" name="Google Shape;44;p2"/>
              <p:cNvSpPr>
                <a:spLocks noChangeArrowheads="1"/>
              </p:cNvSpPr>
              <p:nvPr/>
            </p:nvSpPr>
            <p:spPr bwMode="auto">
              <a:xfrm>
                <a:off x="7628995" y="1744371"/>
                <a:ext cx="59414" cy="59413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55" name="Google Shape;45;p2"/>
              <p:cNvSpPr>
                <a:spLocks noChangeArrowheads="1"/>
              </p:cNvSpPr>
              <p:nvPr/>
            </p:nvSpPr>
            <p:spPr bwMode="auto">
              <a:xfrm>
                <a:off x="7628995" y="1945797"/>
                <a:ext cx="59414" cy="59414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56" name="Google Shape;46;p2"/>
              <p:cNvSpPr>
                <a:spLocks noChangeArrowheads="1"/>
              </p:cNvSpPr>
              <p:nvPr/>
            </p:nvSpPr>
            <p:spPr bwMode="auto">
              <a:xfrm>
                <a:off x="7628995" y="2148673"/>
                <a:ext cx="59414" cy="59414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57" name="Google Shape;47;p2"/>
              <p:cNvSpPr>
                <a:spLocks noChangeArrowheads="1"/>
              </p:cNvSpPr>
              <p:nvPr/>
            </p:nvSpPr>
            <p:spPr bwMode="auto">
              <a:xfrm>
                <a:off x="7021803" y="2351549"/>
                <a:ext cx="59415" cy="59414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58" name="Google Shape;48;p2"/>
              <p:cNvSpPr>
                <a:spLocks noChangeArrowheads="1"/>
              </p:cNvSpPr>
              <p:nvPr/>
            </p:nvSpPr>
            <p:spPr bwMode="auto">
              <a:xfrm>
                <a:off x="7224683" y="2351549"/>
                <a:ext cx="59415" cy="59414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59" name="Google Shape;49;p2"/>
              <p:cNvSpPr>
                <a:spLocks noChangeArrowheads="1"/>
              </p:cNvSpPr>
              <p:nvPr/>
            </p:nvSpPr>
            <p:spPr bwMode="auto">
              <a:xfrm>
                <a:off x="7426115" y="2351549"/>
                <a:ext cx="59414" cy="59414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60" name="Google Shape;50;p2"/>
              <p:cNvSpPr>
                <a:spLocks noChangeArrowheads="1"/>
              </p:cNvSpPr>
              <p:nvPr/>
            </p:nvSpPr>
            <p:spPr bwMode="auto">
              <a:xfrm>
                <a:off x="7021803" y="2552976"/>
                <a:ext cx="59415" cy="59413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61" name="Google Shape;51;p2"/>
              <p:cNvSpPr>
                <a:spLocks noChangeArrowheads="1"/>
              </p:cNvSpPr>
              <p:nvPr/>
            </p:nvSpPr>
            <p:spPr bwMode="auto">
              <a:xfrm>
                <a:off x="7224683" y="2552976"/>
                <a:ext cx="59415" cy="59413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62" name="Google Shape;52;p2"/>
              <p:cNvSpPr>
                <a:spLocks noChangeArrowheads="1"/>
              </p:cNvSpPr>
              <p:nvPr/>
            </p:nvSpPr>
            <p:spPr bwMode="auto">
              <a:xfrm>
                <a:off x="7426115" y="2552976"/>
                <a:ext cx="59414" cy="59413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63" name="Google Shape;53;p2"/>
              <p:cNvSpPr>
                <a:spLocks noChangeArrowheads="1"/>
              </p:cNvSpPr>
              <p:nvPr/>
            </p:nvSpPr>
            <p:spPr bwMode="auto">
              <a:xfrm>
                <a:off x="7021803" y="2755852"/>
                <a:ext cx="59415" cy="59413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64" name="Google Shape;54;p2"/>
              <p:cNvSpPr>
                <a:spLocks noChangeArrowheads="1"/>
              </p:cNvSpPr>
              <p:nvPr/>
            </p:nvSpPr>
            <p:spPr bwMode="auto">
              <a:xfrm>
                <a:off x="7224683" y="2755852"/>
                <a:ext cx="59415" cy="59413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65" name="Google Shape;55;p2"/>
              <p:cNvSpPr>
                <a:spLocks noChangeArrowheads="1"/>
              </p:cNvSpPr>
              <p:nvPr/>
            </p:nvSpPr>
            <p:spPr bwMode="auto">
              <a:xfrm>
                <a:off x="7426115" y="2755852"/>
                <a:ext cx="59414" cy="59413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66" name="Google Shape;56;p2"/>
              <p:cNvSpPr>
                <a:spLocks noChangeArrowheads="1"/>
              </p:cNvSpPr>
              <p:nvPr/>
            </p:nvSpPr>
            <p:spPr bwMode="auto">
              <a:xfrm>
                <a:off x="7021803" y="2958728"/>
                <a:ext cx="59415" cy="59413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67" name="Google Shape;57;p2"/>
              <p:cNvSpPr>
                <a:spLocks noChangeArrowheads="1"/>
              </p:cNvSpPr>
              <p:nvPr/>
            </p:nvSpPr>
            <p:spPr bwMode="auto">
              <a:xfrm>
                <a:off x="7224683" y="2958728"/>
                <a:ext cx="59415" cy="59413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68" name="Google Shape;58;p2"/>
              <p:cNvSpPr>
                <a:spLocks noChangeArrowheads="1"/>
              </p:cNvSpPr>
              <p:nvPr/>
            </p:nvSpPr>
            <p:spPr bwMode="auto">
              <a:xfrm>
                <a:off x="7426115" y="2958728"/>
                <a:ext cx="59414" cy="59413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69" name="Google Shape;59;p2"/>
              <p:cNvSpPr>
                <a:spLocks noChangeArrowheads="1"/>
              </p:cNvSpPr>
              <p:nvPr/>
            </p:nvSpPr>
            <p:spPr bwMode="auto">
              <a:xfrm>
                <a:off x="7628995" y="2351549"/>
                <a:ext cx="59414" cy="59414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70" name="Google Shape;60;p2"/>
              <p:cNvSpPr>
                <a:spLocks noChangeArrowheads="1"/>
              </p:cNvSpPr>
              <p:nvPr/>
            </p:nvSpPr>
            <p:spPr bwMode="auto">
              <a:xfrm>
                <a:off x="7628995" y="2552976"/>
                <a:ext cx="59414" cy="59413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71" name="Google Shape;61;p2"/>
              <p:cNvSpPr>
                <a:spLocks noChangeArrowheads="1"/>
              </p:cNvSpPr>
              <p:nvPr/>
            </p:nvSpPr>
            <p:spPr bwMode="auto">
              <a:xfrm>
                <a:off x="7628995" y="2755852"/>
                <a:ext cx="59414" cy="59413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72" name="Google Shape;62;p2"/>
              <p:cNvSpPr>
                <a:spLocks noChangeArrowheads="1"/>
              </p:cNvSpPr>
              <p:nvPr/>
            </p:nvSpPr>
            <p:spPr bwMode="auto">
              <a:xfrm>
                <a:off x="7628995" y="2958728"/>
                <a:ext cx="59414" cy="59413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73" name="Google Shape;63;p2"/>
              <p:cNvSpPr>
                <a:spLocks noChangeArrowheads="1"/>
              </p:cNvSpPr>
              <p:nvPr/>
            </p:nvSpPr>
            <p:spPr bwMode="auto">
              <a:xfrm>
                <a:off x="7021803" y="3160154"/>
                <a:ext cx="59415" cy="59414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74" name="Google Shape;64;p2"/>
              <p:cNvSpPr>
                <a:spLocks noChangeArrowheads="1"/>
              </p:cNvSpPr>
              <p:nvPr/>
            </p:nvSpPr>
            <p:spPr bwMode="auto">
              <a:xfrm>
                <a:off x="7224683" y="3160154"/>
                <a:ext cx="59415" cy="59414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75" name="Google Shape;65;p2"/>
              <p:cNvSpPr>
                <a:spLocks noChangeArrowheads="1"/>
              </p:cNvSpPr>
              <p:nvPr/>
            </p:nvSpPr>
            <p:spPr bwMode="auto">
              <a:xfrm>
                <a:off x="7426115" y="3160154"/>
                <a:ext cx="59414" cy="59414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76" name="Google Shape;66;p2"/>
              <p:cNvSpPr>
                <a:spLocks noChangeArrowheads="1"/>
              </p:cNvSpPr>
              <p:nvPr/>
            </p:nvSpPr>
            <p:spPr bwMode="auto">
              <a:xfrm>
                <a:off x="7021803" y="3363030"/>
                <a:ext cx="59415" cy="59414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77" name="Google Shape;67;p2"/>
              <p:cNvSpPr>
                <a:spLocks noChangeArrowheads="1"/>
              </p:cNvSpPr>
              <p:nvPr/>
            </p:nvSpPr>
            <p:spPr bwMode="auto">
              <a:xfrm>
                <a:off x="7224683" y="3363030"/>
                <a:ext cx="59415" cy="59414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78" name="Google Shape;68;p2"/>
              <p:cNvSpPr>
                <a:spLocks noChangeArrowheads="1"/>
              </p:cNvSpPr>
              <p:nvPr/>
            </p:nvSpPr>
            <p:spPr bwMode="auto">
              <a:xfrm>
                <a:off x="7426115" y="3363030"/>
                <a:ext cx="59414" cy="59414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79" name="Google Shape;69;p2"/>
              <p:cNvSpPr>
                <a:spLocks noChangeArrowheads="1"/>
              </p:cNvSpPr>
              <p:nvPr/>
            </p:nvSpPr>
            <p:spPr bwMode="auto">
              <a:xfrm>
                <a:off x="7628995" y="3160154"/>
                <a:ext cx="59414" cy="59414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80" name="Google Shape;70;p2"/>
              <p:cNvSpPr>
                <a:spLocks noChangeArrowheads="1"/>
              </p:cNvSpPr>
              <p:nvPr/>
            </p:nvSpPr>
            <p:spPr bwMode="auto">
              <a:xfrm>
                <a:off x="7628995" y="3363030"/>
                <a:ext cx="59414" cy="59414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</p:grpSp>
        <p:grpSp>
          <p:nvGrpSpPr>
            <p:cNvPr id="8" name="Google Shape;71;p2"/>
            <p:cNvGrpSpPr>
              <a:grpSpLocks/>
            </p:cNvGrpSpPr>
            <p:nvPr/>
          </p:nvGrpSpPr>
          <p:grpSpPr bwMode="auto">
            <a:xfrm>
              <a:off x="-225" y="2008293"/>
              <a:ext cx="301775" cy="1126923"/>
              <a:chOff x="-225" y="1987280"/>
              <a:chExt cx="318900" cy="1190873"/>
            </a:xfrm>
          </p:grpSpPr>
          <p:sp>
            <p:nvSpPr>
              <p:cNvPr id="36" name="Google Shape;72;p2"/>
              <p:cNvSpPr>
                <a:spLocks noChangeArrowheads="1"/>
              </p:cNvSpPr>
              <p:nvPr/>
            </p:nvSpPr>
            <p:spPr bwMode="auto">
              <a:xfrm>
                <a:off x="-225" y="1987174"/>
                <a:ext cx="318749" cy="11743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37" name="Google Shape;73;p2"/>
              <p:cNvSpPr>
                <a:spLocks noChangeArrowheads="1"/>
              </p:cNvSpPr>
              <p:nvPr/>
            </p:nvSpPr>
            <p:spPr bwMode="auto">
              <a:xfrm>
                <a:off x="-225" y="2255589"/>
                <a:ext cx="318749" cy="11743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38" name="Google Shape;74;p2"/>
              <p:cNvSpPr>
                <a:spLocks noChangeArrowheads="1"/>
              </p:cNvSpPr>
              <p:nvPr/>
            </p:nvSpPr>
            <p:spPr bwMode="auto">
              <a:xfrm>
                <a:off x="-225" y="2524003"/>
                <a:ext cx="318749" cy="11743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39" name="Google Shape;75;p2"/>
              <p:cNvSpPr>
                <a:spLocks noChangeArrowheads="1"/>
              </p:cNvSpPr>
              <p:nvPr/>
            </p:nvSpPr>
            <p:spPr bwMode="auto">
              <a:xfrm>
                <a:off x="-225" y="2792418"/>
                <a:ext cx="318749" cy="11743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40" name="Google Shape;76;p2"/>
              <p:cNvSpPr>
                <a:spLocks noChangeArrowheads="1"/>
              </p:cNvSpPr>
              <p:nvPr/>
            </p:nvSpPr>
            <p:spPr bwMode="auto">
              <a:xfrm>
                <a:off x="-225" y="3060833"/>
                <a:ext cx="318749" cy="11743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</p:grpSp>
        <p:grpSp>
          <p:nvGrpSpPr>
            <p:cNvPr id="9" name="Google Shape;77;p2"/>
            <p:cNvGrpSpPr>
              <a:grpSpLocks/>
            </p:cNvGrpSpPr>
            <p:nvPr/>
          </p:nvGrpSpPr>
          <p:grpSpPr bwMode="auto">
            <a:xfrm>
              <a:off x="8842175" y="668859"/>
              <a:ext cx="301822" cy="872807"/>
              <a:chOff x="-225" y="2255817"/>
              <a:chExt cx="318950" cy="922336"/>
            </a:xfrm>
          </p:grpSpPr>
          <p:sp>
            <p:nvSpPr>
              <p:cNvPr id="32" name="Google Shape;78;p2"/>
              <p:cNvSpPr>
                <a:spLocks noChangeArrowheads="1"/>
              </p:cNvSpPr>
              <p:nvPr/>
            </p:nvSpPr>
            <p:spPr bwMode="auto">
              <a:xfrm>
                <a:off x="-22" y="2255269"/>
                <a:ext cx="318749" cy="117431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33" name="Google Shape;79;p2"/>
              <p:cNvSpPr>
                <a:spLocks noChangeArrowheads="1"/>
              </p:cNvSpPr>
              <p:nvPr/>
            </p:nvSpPr>
            <p:spPr bwMode="auto">
              <a:xfrm>
                <a:off x="-22" y="2523683"/>
                <a:ext cx="318749" cy="117431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34" name="Google Shape;80;p2"/>
              <p:cNvSpPr>
                <a:spLocks noChangeArrowheads="1"/>
              </p:cNvSpPr>
              <p:nvPr/>
            </p:nvSpPr>
            <p:spPr bwMode="auto">
              <a:xfrm>
                <a:off x="-22" y="2792097"/>
                <a:ext cx="318749" cy="117431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35" name="Google Shape;81;p2"/>
              <p:cNvSpPr>
                <a:spLocks noChangeArrowheads="1"/>
              </p:cNvSpPr>
              <p:nvPr/>
            </p:nvSpPr>
            <p:spPr bwMode="auto">
              <a:xfrm>
                <a:off x="-22" y="3060511"/>
                <a:ext cx="318749" cy="117431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</p:grpSp>
        <p:grpSp>
          <p:nvGrpSpPr>
            <p:cNvPr id="10" name="Google Shape;82;p2"/>
            <p:cNvGrpSpPr>
              <a:grpSpLocks/>
            </p:cNvGrpSpPr>
            <p:nvPr/>
          </p:nvGrpSpPr>
          <p:grpSpPr bwMode="auto">
            <a:xfrm>
              <a:off x="5798375" y="4270684"/>
              <a:ext cx="301822" cy="872807"/>
              <a:chOff x="1611209" y="2255817"/>
              <a:chExt cx="318950" cy="922336"/>
            </a:xfrm>
          </p:grpSpPr>
          <p:sp>
            <p:nvSpPr>
              <p:cNvPr id="28" name="Google Shape;83;p2"/>
              <p:cNvSpPr>
                <a:spLocks noChangeArrowheads="1"/>
              </p:cNvSpPr>
              <p:nvPr/>
            </p:nvSpPr>
            <p:spPr bwMode="auto">
              <a:xfrm>
                <a:off x="1611928" y="2255501"/>
                <a:ext cx="318749" cy="117431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29" name="Google Shape;84;p2"/>
              <p:cNvSpPr>
                <a:spLocks noChangeArrowheads="1"/>
              </p:cNvSpPr>
              <p:nvPr/>
            </p:nvSpPr>
            <p:spPr bwMode="auto">
              <a:xfrm>
                <a:off x="1611928" y="2523915"/>
                <a:ext cx="318749" cy="117431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30" name="Google Shape;85;p2"/>
              <p:cNvSpPr>
                <a:spLocks noChangeArrowheads="1"/>
              </p:cNvSpPr>
              <p:nvPr/>
            </p:nvSpPr>
            <p:spPr bwMode="auto">
              <a:xfrm>
                <a:off x="1611928" y="2792330"/>
                <a:ext cx="318749" cy="117431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31" name="Google Shape;86;p2"/>
              <p:cNvSpPr>
                <a:spLocks noChangeArrowheads="1"/>
              </p:cNvSpPr>
              <p:nvPr/>
            </p:nvSpPr>
            <p:spPr bwMode="auto">
              <a:xfrm>
                <a:off x="1611928" y="3060744"/>
                <a:ext cx="318749" cy="117431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</p:grpSp>
        <p:grpSp>
          <p:nvGrpSpPr>
            <p:cNvPr id="11" name="Google Shape;87;p2"/>
            <p:cNvGrpSpPr>
              <a:grpSpLocks/>
            </p:cNvGrpSpPr>
            <p:nvPr/>
          </p:nvGrpSpPr>
          <p:grpSpPr bwMode="auto">
            <a:xfrm>
              <a:off x="685795" y="0"/>
              <a:ext cx="666403" cy="666424"/>
              <a:chOff x="7996345" y="980275"/>
              <a:chExt cx="666403" cy="666424"/>
            </a:xfrm>
          </p:grpSpPr>
          <p:sp>
            <p:nvSpPr>
              <p:cNvPr id="12" name="Google Shape;88;p2"/>
              <p:cNvSpPr>
                <a:spLocks noChangeArrowheads="1"/>
              </p:cNvSpPr>
              <p:nvPr/>
            </p:nvSpPr>
            <p:spPr bwMode="auto">
              <a:xfrm>
                <a:off x="7996142" y="980275"/>
                <a:ext cx="58739" cy="5873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13" name="Google Shape;89;p2"/>
              <p:cNvSpPr>
                <a:spLocks noChangeArrowheads="1"/>
              </p:cNvSpPr>
              <p:nvPr/>
            </p:nvSpPr>
            <p:spPr bwMode="auto">
              <a:xfrm>
                <a:off x="8199347" y="980275"/>
                <a:ext cx="58739" cy="5873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14" name="Google Shape;90;p2"/>
              <p:cNvSpPr>
                <a:spLocks noChangeArrowheads="1"/>
              </p:cNvSpPr>
              <p:nvPr/>
            </p:nvSpPr>
            <p:spPr bwMode="auto">
              <a:xfrm>
                <a:off x="8400965" y="980275"/>
                <a:ext cx="58738" cy="5873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15" name="Google Shape;91;p2"/>
              <p:cNvSpPr>
                <a:spLocks noChangeArrowheads="1"/>
              </p:cNvSpPr>
              <p:nvPr/>
            </p:nvSpPr>
            <p:spPr bwMode="auto">
              <a:xfrm>
                <a:off x="7996142" y="1183476"/>
                <a:ext cx="58739" cy="5873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16" name="Google Shape;92;p2"/>
              <p:cNvSpPr>
                <a:spLocks noChangeArrowheads="1"/>
              </p:cNvSpPr>
              <p:nvPr/>
            </p:nvSpPr>
            <p:spPr bwMode="auto">
              <a:xfrm>
                <a:off x="8199347" y="1183476"/>
                <a:ext cx="58739" cy="5873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17" name="Google Shape;93;p2"/>
              <p:cNvSpPr>
                <a:spLocks noChangeArrowheads="1"/>
              </p:cNvSpPr>
              <p:nvPr/>
            </p:nvSpPr>
            <p:spPr bwMode="auto">
              <a:xfrm>
                <a:off x="8400965" y="1183476"/>
                <a:ext cx="58738" cy="5873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18" name="Google Shape;94;p2"/>
              <p:cNvSpPr>
                <a:spLocks noChangeArrowheads="1"/>
              </p:cNvSpPr>
              <p:nvPr/>
            </p:nvSpPr>
            <p:spPr bwMode="auto">
              <a:xfrm>
                <a:off x="7996142" y="1385089"/>
                <a:ext cx="58739" cy="5873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19" name="Google Shape;95;p2"/>
              <p:cNvSpPr>
                <a:spLocks noChangeArrowheads="1"/>
              </p:cNvSpPr>
              <p:nvPr/>
            </p:nvSpPr>
            <p:spPr bwMode="auto">
              <a:xfrm>
                <a:off x="8199347" y="1385089"/>
                <a:ext cx="58739" cy="5873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20" name="Google Shape;96;p2"/>
              <p:cNvSpPr>
                <a:spLocks noChangeArrowheads="1"/>
              </p:cNvSpPr>
              <p:nvPr/>
            </p:nvSpPr>
            <p:spPr bwMode="auto">
              <a:xfrm>
                <a:off x="8400965" y="1385089"/>
                <a:ext cx="58738" cy="5873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21" name="Google Shape;97;p2"/>
              <p:cNvSpPr>
                <a:spLocks noChangeArrowheads="1"/>
              </p:cNvSpPr>
              <p:nvPr/>
            </p:nvSpPr>
            <p:spPr bwMode="auto">
              <a:xfrm>
                <a:off x="7996142" y="1588290"/>
                <a:ext cx="58739" cy="5873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22" name="Google Shape;98;p2"/>
              <p:cNvSpPr>
                <a:spLocks noChangeArrowheads="1"/>
              </p:cNvSpPr>
              <p:nvPr/>
            </p:nvSpPr>
            <p:spPr bwMode="auto">
              <a:xfrm>
                <a:off x="8199347" y="1588290"/>
                <a:ext cx="58739" cy="5873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23" name="Google Shape;99;p2"/>
              <p:cNvSpPr>
                <a:spLocks noChangeArrowheads="1"/>
              </p:cNvSpPr>
              <p:nvPr/>
            </p:nvSpPr>
            <p:spPr bwMode="auto">
              <a:xfrm>
                <a:off x="8400965" y="1588290"/>
                <a:ext cx="58738" cy="5873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24" name="Google Shape;100;p2"/>
              <p:cNvSpPr>
                <a:spLocks noChangeArrowheads="1"/>
              </p:cNvSpPr>
              <p:nvPr/>
            </p:nvSpPr>
            <p:spPr bwMode="auto">
              <a:xfrm>
                <a:off x="8604170" y="980275"/>
                <a:ext cx="58738" cy="5873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25" name="Google Shape;101;p2"/>
              <p:cNvSpPr>
                <a:spLocks noChangeArrowheads="1"/>
              </p:cNvSpPr>
              <p:nvPr/>
            </p:nvSpPr>
            <p:spPr bwMode="auto">
              <a:xfrm>
                <a:off x="8604170" y="1183476"/>
                <a:ext cx="58738" cy="5873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26" name="Google Shape;102;p2"/>
              <p:cNvSpPr>
                <a:spLocks noChangeArrowheads="1"/>
              </p:cNvSpPr>
              <p:nvPr/>
            </p:nvSpPr>
            <p:spPr bwMode="auto">
              <a:xfrm>
                <a:off x="8604170" y="1385089"/>
                <a:ext cx="58738" cy="5873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27" name="Google Shape;103;p2"/>
              <p:cNvSpPr>
                <a:spLocks noChangeArrowheads="1"/>
              </p:cNvSpPr>
              <p:nvPr/>
            </p:nvSpPr>
            <p:spPr bwMode="auto">
              <a:xfrm>
                <a:off x="8604170" y="1588290"/>
                <a:ext cx="58738" cy="5873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</p:grpSp>
      </p:grpSp>
      <p:sp>
        <p:nvSpPr>
          <p:cNvPr id="104" name="Google Shape;104;p2"/>
          <p:cNvSpPr txBox="1">
            <a:spLocks noGrp="1"/>
          </p:cNvSpPr>
          <p:nvPr>
            <p:ph type="ctrTitle"/>
          </p:nvPr>
        </p:nvSpPr>
        <p:spPr>
          <a:xfrm>
            <a:off x="685800" y="1541676"/>
            <a:ext cx="5740200" cy="20601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322;p7"/>
          <p:cNvGrpSpPr>
            <a:grpSpLocks/>
          </p:cNvGrpSpPr>
          <p:nvPr/>
        </p:nvGrpSpPr>
        <p:grpSpPr bwMode="auto">
          <a:xfrm>
            <a:off x="0" y="0"/>
            <a:ext cx="9158288" cy="5149850"/>
            <a:chOff x="-207" y="0"/>
            <a:chExt cx="9158157" cy="5149835"/>
          </a:xfrm>
        </p:grpSpPr>
        <p:sp>
          <p:nvSpPr>
            <p:cNvPr id="6" name="Google Shape;323;p7"/>
            <p:cNvSpPr>
              <a:spLocks noChangeArrowheads="1"/>
            </p:cNvSpPr>
            <p:nvPr/>
          </p:nvSpPr>
          <p:spPr bwMode="auto">
            <a:xfrm>
              <a:off x="8503909" y="4489437"/>
              <a:ext cx="654041" cy="654048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buClr>
                  <a:srgbClr val="000000"/>
                </a:buClr>
                <a:buFont typeface="Arial" pitchFamily="34" charset="0"/>
                <a:buNone/>
                <a:defRPr/>
              </a:pPr>
              <a:endParaRPr lang="ru-RU"/>
            </a:p>
          </p:txBody>
        </p:sp>
        <p:sp>
          <p:nvSpPr>
            <p:cNvPr id="7" name="Google Shape;324;p7"/>
            <p:cNvSpPr>
              <a:spLocks noChangeArrowheads="1"/>
            </p:cNvSpPr>
            <p:nvPr/>
          </p:nvSpPr>
          <p:spPr bwMode="auto">
            <a:xfrm>
              <a:off x="-207" y="0"/>
              <a:ext cx="654041" cy="5143485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buClr>
                  <a:srgbClr val="000000"/>
                </a:buClr>
                <a:buFont typeface="Arial" pitchFamily="34" charset="0"/>
                <a:buNone/>
                <a:defRPr/>
              </a:pPr>
              <a:endParaRPr lang="ru-RU"/>
            </a:p>
          </p:txBody>
        </p:sp>
        <p:sp>
          <p:nvSpPr>
            <p:cNvPr id="8" name="Google Shape;325;p7"/>
            <p:cNvSpPr>
              <a:spLocks noChangeArrowheads="1"/>
            </p:cNvSpPr>
            <p:nvPr/>
          </p:nvSpPr>
          <p:spPr bwMode="auto">
            <a:xfrm>
              <a:off x="322051" y="663573"/>
              <a:ext cx="8181858" cy="654048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lIns="91425" tIns="91425" rIns="91425" bIns="91425" anchor="ctr"/>
            <a:lstStyle/>
            <a:p>
              <a:pPr>
                <a:buClr>
                  <a:srgbClr val="000000"/>
                </a:buClr>
                <a:buFont typeface="Arial" pitchFamily="34" charset="0"/>
                <a:buNone/>
                <a:defRPr/>
              </a:pPr>
              <a:endParaRPr lang="ru-RU"/>
            </a:p>
          </p:txBody>
        </p:sp>
        <p:grpSp>
          <p:nvGrpSpPr>
            <p:cNvPr id="9" name="Google Shape;326;p7"/>
            <p:cNvGrpSpPr>
              <a:grpSpLocks/>
            </p:cNvGrpSpPr>
            <p:nvPr/>
          </p:nvGrpSpPr>
          <p:grpSpPr bwMode="auto">
            <a:xfrm>
              <a:off x="-207" y="664293"/>
              <a:ext cx="155867" cy="653721"/>
              <a:chOff x="5385375" y="498300"/>
              <a:chExt cx="802200" cy="556500"/>
            </a:xfrm>
          </p:grpSpPr>
          <p:sp>
            <p:nvSpPr>
              <p:cNvPr id="31" name="Google Shape;327;p7"/>
              <p:cNvSpPr>
                <a:spLocks noChangeArrowheads="1"/>
              </p:cNvSpPr>
              <p:nvPr/>
            </p:nvSpPr>
            <p:spPr bwMode="auto">
              <a:xfrm>
                <a:off x="5385375" y="497687"/>
                <a:ext cx="800687" cy="100004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32" name="Google Shape;328;p7"/>
              <p:cNvSpPr>
                <a:spLocks noChangeArrowheads="1"/>
              </p:cNvSpPr>
              <p:nvPr/>
            </p:nvSpPr>
            <p:spPr bwMode="auto">
              <a:xfrm>
                <a:off x="5385375" y="726075"/>
                <a:ext cx="800687" cy="100004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33" name="Google Shape;329;p7"/>
              <p:cNvSpPr>
                <a:spLocks noChangeArrowheads="1"/>
              </p:cNvSpPr>
              <p:nvPr/>
            </p:nvSpPr>
            <p:spPr bwMode="auto">
              <a:xfrm>
                <a:off x="5385375" y="954462"/>
                <a:ext cx="800687" cy="100004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</p:grpSp>
        <p:grpSp>
          <p:nvGrpSpPr>
            <p:cNvPr id="10" name="Google Shape;330;p7"/>
            <p:cNvGrpSpPr>
              <a:grpSpLocks/>
            </p:cNvGrpSpPr>
            <p:nvPr/>
          </p:nvGrpSpPr>
          <p:grpSpPr bwMode="auto">
            <a:xfrm>
              <a:off x="322384" y="4483463"/>
              <a:ext cx="666347" cy="666373"/>
              <a:chOff x="7134700" y="414375"/>
              <a:chExt cx="501919" cy="501900"/>
            </a:xfrm>
          </p:grpSpPr>
          <p:sp>
            <p:nvSpPr>
              <p:cNvPr id="15" name="Google Shape;331;p7"/>
              <p:cNvSpPr>
                <a:spLocks noChangeArrowheads="1"/>
              </p:cNvSpPr>
              <p:nvPr/>
            </p:nvSpPr>
            <p:spPr bwMode="auto">
              <a:xfrm>
                <a:off x="7134449" y="414092"/>
                <a:ext cx="44242" cy="44240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16" name="Google Shape;332;p7"/>
              <p:cNvSpPr>
                <a:spLocks noChangeArrowheads="1"/>
              </p:cNvSpPr>
              <p:nvPr/>
            </p:nvSpPr>
            <p:spPr bwMode="auto">
              <a:xfrm>
                <a:off x="7287505" y="414092"/>
                <a:ext cx="44242" cy="44240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17" name="Google Shape;333;p7"/>
              <p:cNvSpPr>
                <a:spLocks noChangeArrowheads="1"/>
              </p:cNvSpPr>
              <p:nvPr/>
            </p:nvSpPr>
            <p:spPr bwMode="auto">
              <a:xfrm>
                <a:off x="7439365" y="414092"/>
                <a:ext cx="44243" cy="44240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18" name="Google Shape;334;p7"/>
              <p:cNvSpPr>
                <a:spLocks noChangeArrowheads="1"/>
              </p:cNvSpPr>
              <p:nvPr/>
            </p:nvSpPr>
            <p:spPr bwMode="auto">
              <a:xfrm>
                <a:off x="7134449" y="567138"/>
                <a:ext cx="44242" cy="44240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19" name="Google Shape;335;p7"/>
              <p:cNvSpPr>
                <a:spLocks noChangeArrowheads="1"/>
              </p:cNvSpPr>
              <p:nvPr/>
            </p:nvSpPr>
            <p:spPr bwMode="auto">
              <a:xfrm>
                <a:off x="7287505" y="567138"/>
                <a:ext cx="44242" cy="44240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20" name="Google Shape;336;p7"/>
              <p:cNvSpPr>
                <a:spLocks noChangeArrowheads="1"/>
              </p:cNvSpPr>
              <p:nvPr/>
            </p:nvSpPr>
            <p:spPr bwMode="auto">
              <a:xfrm>
                <a:off x="7439365" y="567138"/>
                <a:ext cx="44243" cy="44240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21" name="Google Shape;337;p7"/>
              <p:cNvSpPr>
                <a:spLocks noChangeArrowheads="1"/>
              </p:cNvSpPr>
              <p:nvPr/>
            </p:nvSpPr>
            <p:spPr bwMode="auto">
              <a:xfrm>
                <a:off x="7134449" y="718989"/>
                <a:ext cx="44242" cy="44240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22" name="Google Shape;338;p7"/>
              <p:cNvSpPr>
                <a:spLocks noChangeArrowheads="1"/>
              </p:cNvSpPr>
              <p:nvPr/>
            </p:nvSpPr>
            <p:spPr bwMode="auto">
              <a:xfrm>
                <a:off x="7287505" y="718989"/>
                <a:ext cx="44242" cy="44240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23" name="Google Shape;339;p7"/>
              <p:cNvSpPr>
                <a:spLocks noChangeArrowheads="1"/>
              </p:cNvSpPr>
              <p:nvPr/>
            </p:nvSpPr>
            <p:spPr bwMode="auto">
              <a:xfrm>
                <a:off x="7439365" y="718989"/>
                <a:ext cx="44243" cy="44240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24" name="Google Shape;340;p7"/>
              <p:cNvSpPr>
                <a:spLocks noChangeArrowheads="1"/>
              </p:cNvSpPr>
              <p:nvPr/>
            </p:nvSpPr>
            <p:spPr bwMode="auto">
              <a:xfrm>
                <a:off x="7134449" y="872035"/>
                <a:ext cx="44242" cy="44240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25" name="Google Shape;341;p7"/>
              <p:cNvSpPr>
                <a:spLocks noChangeArrowheads="1"/>
              </p:cNvSpPr>
              <p:nvPr/>
            </p:nvSpPr>
            <p:spPr bwMode="auto">
              <a:xfrm>
                <a:off x="7287505" y="872035"/>
                <a:ext cx="44242" cy="44240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26" name="Google Shape;342;p7"/>
              <p:cNvSpPr>
                <a:spLocks noChangeArrowheads="1"/>
              </p:cNvSpPr>
              <p:nvPr/>
            </p:nvSpPr>
            <p:spPr bwMode="auto">
              <a:xfrm>
                <a:off x="7439365" y="872035"/>
                <a:ext cx="44243" cy="44240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27" name="Google Shape;343;p7"/>
              <p:cNvSpPr>
                <a:spLocks noChangeArrowheads="1"/>
              </p:cNvSpPr>
              <p:nvPr/>
            </p:nvSpPr>
            <p:spPr bwMode="auto">
              <a:xfrm>
                <a:off x="7592421" y="414092"/>
                <a:ext cx="44243" cy="44240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28" name="Google Shape;344;p7"/>
              <p:cNvSpPr>
                <a:spLocks noChangeArrowheads="1"/>
              </p:cNvSpPr>
              <p:nvPr/>
            </p:nvSpPr>
            <p:spPr bwMode="auto">
              <a:xfrm>
                <a:off x="7592421" y="567138"/>
                <a:ext cx="44243" cy="44240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29" name="Google Shape;345;p7"/>
              <p:cNvSpPr>
                <a:spLocks noChangeArrowheads="1"/>
              </p:cNvSpPr>
              <p:nvPr/>
            </p:nvSpPr>
            <p:spPr bwMode="auto">
              <a:xfrm>
                <a:off x="7592421" y="718989"/>
                <a:ext cx="44243" cy="44240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30" name="Google Shape;346;p7"/>
              <p:cNvSpPr>
                <a:spLocks noChangeArrowheads="1"/>
              </p:cNvSpPr>
              <p:nvPr/>
            </p:nvSpPr>
            <p:spPr bwMode="auto">
              <a:xfrm>
                <a:off x="7592421" y="872035"/>
                <a:ext cx="44243" cy="44240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</p:grpSp>
        <p:grpSp>
          <p:nvGrpSpPr>
            <p:cNvPr id="11" name="Google Shape;347;p7"/>
            <p:cNvGrpSpPr>
              <a:grpSpLocks/>
            </p:cNvGrpSpPr>
            <p:nvPr/>
          </p:nvGrpSpPr>
          <p:grpSpPr bwMode="auto">
            <a:xfrm>
              <a:off x="8832384" y="670955"/>
              <a:ext cx="311815" cy="653721"/>
              <a:chOff x="5385375" y="498300"/>
              <a:chExt cx="802200" cy="556500"/>
            </a:xfrm>
          </p:grpSpPr>
          <p:sp>
            <p:nvSpPr>
              <p:cNvPr id="12" name="Google Shape;348;p7"/>
              <p:cNvSpPr>
                <a:spLocks noChangeArrowheads="1"/>
              </p:cNvSpPr>
              <p:nvPr/>
            </p:nvSpPr>
            <p:spPr bwMode="auto">
              <a:xfrm>
                <a:off x="5385717" y="498773"/>
                <a:ext cx="800479" cy="98652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13" name="Google Shape;349;p7"/>
              <p:cNvSpPr>
                <a:spLocks noChangeArrowheads="1"/>
              </p:cNvSpPr>
              <p:nvPr/>
            </p:nvSpPr>
            <p:spPr bwMode="auto">
              <a:xfrm>
                <a:off x="5385717" y="727160"/>
                <a:ext cx="800479" cy="98653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14" name="Google Shape;350;p7"/>
              <p:cNvSpPr>
                <a:spLocks noChangeArrowheads="1"/>
              </p:cNvSpPr>
              <p:nvPr/>
            </p:nvSpPr>
            <p:spPr bwMode="auto">
              <a:xfrm>
                <a:off x="5385717" y="955548"/>
                <a:ext cx="800479" cy="98652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</p:grpSp>
      </p:grpSp>
      <p:sp>
        <p:nvSpPr>
          <p:cNvPr id="351" name="Google Shape;351;p7"/>
          <p:cNvSpPr txBox="1">
            <a:spLocks noGrp="1"/>
          </p:cNvSpPr>
          <p:nvPr>
            <p:ph type="title"/>
          </p:nvPr>
        </p:nvSpPr>
        <p:spPr>
          <a:xfrm>
            <a:off x="661100" y="664300"/>
            <a:ext cx="7843200" cy="6537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352" name="Google Shape;352;p7"/>
          <p:cNvSpPr txBox="1">
            <a:spLocks noGrp="1"/>
          </p:cNvSpPr>
          <p:nvPr>
            <p:ph type="body" idx="1"/>
          </p:nvPr>
        </p:nvSpPr>
        <p:spPr>
          <a:xfrm>
            <a:off x="1172650" y="1599700"/>
            <a:ext cx="3447300" cy="2890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9pPr>
          </a:lstStyle>
          <a:p>
            <a:endParaRPr/>
          </a:p>
        </p:txBody>
      </p:sp>
      <p:sp>
        <p:nvSpPr>
          <p:cNvPr id="353" name="Google Shape;353;p7"/>
          <p:cNvSpPr txBox="1">
            <a:spLocks noGrp="1"/>
          </p:cNvSpPr>
          <p:nvPr>
            <p:ph type="body" idx="2"/>
          </p:nvPr>
        </p:nvSpPr>
        <p:spPr>
          <a:xfrm>
            <a:off x="5056888" y="1599700"/>
            <a:ext cx="3447300" cy="2890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9pPr>
          </a:lstStyle>
          <a:p>
            <a:endParaRPr/>
          </a:p>
        </p:txBody>
      </p:sp>
      <p:sp>
        <p:nvSpPr>
          <p:cNvPr id="34" name="Google Shape;354;p7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7293C7-A14F-4959-86D8-B225B18EBCD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6;p1"/>
          <p:cNvSpPr txBox="1">
            <a:spLocks noGrp="1"/>
          </p:cNvSpPr>
          <p:nvPr>
            <p:ph type="title"/>
          </p:nvPr>
        </p:nvSpPr>
        <p:spPr bwMode="auto">
          <a:xfrm>
            <a:off x="660400" y="663575"/>
            <a:ext cx="7843838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ru-RU" altLang="ru-RU" smtClean="0">
              <a:sym typeface="Arial" pitchFamily="34" charset="0"/>
            </a:endParaRPr>
          </a:p>
        </p:txBody>
      </p:sp>
      <p:sp>
        <p:nvSpPr>
          <p:cNvPr id="1027" name="Google Shape;7;p1"/>
          <p:cNvSpPr txBox="1">
            <a:spLocks noGrp="1"/>
          </p:cNvSpPr>
          <p:nvPr>
            <p:ph type="body" idx="1"/>
          </p:nvPr>
        </p:nvSpPr>
        <p:spPr bwMode="auto">
          <a:xfrm>
            <a:off x="1314450" y="1600200"/>
            <a:ext cx="7189788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smtClean="0">
              <a:sym typeface="Arial" pitchFamily="34" charset="0"/>
            </a:endParaRPr>
          </a:p>
        </p:txBody>
      </p:sp>
      <p:sp>
        <p:nvSpPr>
          <p:cNvPr id="1028" name="Google Shape;8;p1"/>
          <p:cNvSpPr txBox="1">
            <a:spLocks noGrp="1"/>
          </p:cNvSpPr>
          <p:nvPr>
            <p:ph type="sldNum" idx="12"/>
          </p:nvPr>
        </p:nvSpPr>
        <p:spPr bwMode="auto">
          <a:xfrm>
            <a:off x="8504238" y="4489450"/>
            <a:ext cx="654050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buClr>
                <a:srgbClr val="000000"/>
              </a:buClr>
              <a:buFont typeface="Arial" pitchFamily="34" charset="0"/>
              <a:buNone/>
              <a:defRPr sz="1300">
                <a:solidFill>
                  <a:schemeClr val="accent1"/>
                </a:solidFill>
                <a:latin typeface="Barlow Light" charset="0"/>
                <a:sym typeface="Barlow Light" charset="0"/>
              </a:defRPr>
            </a:lvl1pPr>
          </a:lstStyle>
          <a:p>
            <a:pPr>
              <a:defRPr/>
            </a:pPr>
            <a:fld id="{EB079D0C-9EA7-4300-8EF9-F1442F527EE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31" r:id="rId1"/>
    <p:sldLayoutId id="2147483732" r:id="rId2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s://bspu.ru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Google Shape;516;p13"/>
          <p:cNvSpPr txBox="1">
            <a:spLocks noGrp="1"/>
          </p:cNvSpPr>
          <p:nvPr>
            <p:ph type="ctrTitle"/>
          </p:nvPr>
        </p:nvSpPr>
        <p:spPr>
          <a:xfrm>
            <a:off x="685800" y="1541463"/>
            <a:ext cx="6189663" cy="20605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Barlow SemiBold" charset="0"/>
              <a:buNone/>
            </a:pPr>
            <a:r>
              <a:rPr lang="ru-RU" altLang="ru-RU" sz="4400" b="1" smtClean="0">
                <a:solidFill>
                  <a:schemeClr val="bg1"/>
                </a:solidFill>
                <a:latin typeface="Times New Roman" pitchFamily="18" charset="0"/>
                <a:ea typeface="Opium Normal"/>
                <a:cs typeface="Opium Normal"/>
                <a:sym typeface="Barlow SemiBold" charset="0"/>
              </a:rPr>
              <a:t/>
            </a:r>
            <a:br>
              <a:rPr lang="ru-RU" altLang="ru-RU" sz="4400" b="1" smtClean="0">
                <a:solidFill>
                  <a:schemeClr val="bg1"/>
                </a:solidFill>
                <a:latin typeface="Times New Roman" pitchFamily="18" charset="0"/>
                <a:ea typeface="Opium Normal"/>
                <a:cs typeface="Opium Normal"/>
                <a:sym typeface="Barlow SemiBold" charset="0"/>
              </a:rPr>
            </a:br>
            <a:r>
              <a:rPr lang="ru-RU" altLang="ru-RU" sz="4400" b="1" smtClean="0">
                <a:solidFill>
                  <a:schemeClr val="bg1"/>
                </a:solidFill>
                <a:latin typeface="Times New Roman" pitchFamily="18" charset="0"/>
                <a:ea typeface="Opium Normal"/>
                <a:cs typeface="Opium Normal"/>
                <a:sym typeface="Barlow SemiBold" charset="0"/>
              </a:rPr>
              <a:t>Акмуллинский университет 2024</a:t>
            </a:r>
            <a:r>
              <a:rPr lang="en-US" altLang="ru-RU" sz="4400" b="1" smtClean="0">
                <a:solidFill>
                  <a:schemeClr val="bg1"/>
                </a:solidFill>
                <a:latin typeface="Times New Roman" pitchFamily="18" charset="0"/>
                <a:ea typeface="Opium Normal"/>
                <a:cs typeface="Opium Normal"/>
                <a:sym typeface="Barlow SemiBold" charset="0"/>
              </a:rPr>
              <a:t/>
            </a:r>
            <a:br>
              <a:rPr lang="en-US" altLang="ru-RU" sz="4400" b="1" smtClean="0">
                <a:solidFill>
                  <a:schemeClr val="bg1"/>
                </a:solidFill>
                <a:latin typeface="Times New Roman" pitchFamily="18" charset="0"/>
                <a:ea typeface="Opium Normal"/>
                <a:cs typeface="Opium Normal"/>
                <a:sym typeface="Barlow SemiBold" charset="0"/>
              </a:rPr>
            </a:br>
            <a:endParaRPr lang="ru-RU" altLang="ru-RU" sz="4400" b="1" smtClean="0">
              <a:solidFill>
                <a:schemeClr val="bg1"/>
              </a:solidFill>
              <a:latin typeface="Times New Roman" pitchFamily="18" charset="0"/>
              <a:ea typeface="Opium Normal"/>
              <a:cs typeface="Opium Normal"/>
              <a:sym typeface="Barlow SemiBold" charset="0"/>
            </a:endParaRPr>
          </a:p>
        </p:txBody>
      </p:sp>
      <p:pic>
        <p:nvPicPr>
          <p:cNvPr id="4099" name="Picture 2" descr="https://infra-m.ru/upload/medialibrary/a4a/logo-bgpu-ru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00788" y="123825"/>
            <a:ext cx="2390775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1419225"/>
            <a:ext cx="7848600" cy="320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Google Shape;525;p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95DF4071-9E7F-4BCC-A7A2-1F8CA19E6A42}" type="slidenum">
              <a:rPr lang="ru-RU" altLang="ru-RU" smtClean="0"/>
              <a:pPr/>
              <a:t>10</a:t>
            </a:fld>
            <a:endParaRPr lang="ru-RU" altLang="ru-RU" smtClean="0"/>
          </a:p>
        </p:txBody>
      </p:sp>
      <p:sp>
        <p:nvSpPr>
          <p:cNvPr id="14340" name="Google Shape;521;p14"/>
          <p:cNvSpPr txBox="1">
            <a:spLocks/>
          </p:cNvSpPr>
          <p:nvPr/>
        </p:nvSpPr>
        <p:spPr bwMode="auto">
          <a:xfrm>
            <a:off x="660400" y="555625"/>
            <a:ext cx="78438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>
              <a:lnSpc>
                <a:spcPct val="90000"/>
              </a:lnSpc>
              <a:buClr>
                <a:srgbClr val="FFFFFF"/>
              </a:buClr>
              <a:buSzPts val="2600"/>
              <a:buFont typeface="Barlow SemiBold" charset="0"/>
              <a:buNone/>
            </a:pPr>
            <a:r>
              <a:rPr lang="ru-RU" altLang="ru-RU" sz="3200" b="1">
                <a:solidFill>
                  <a:srgbClr val="FFFFFF"/>
                </a:solidFill>
                <a:sym typeface="Barlow SemiBold" charset="0"/>
              </a:rPr>
              <a:t>Важные документы</a:t>
            </a:r>
          </a:p>
        </p:txBody>
      </p:sp>
      <p:sp>
        <p:nvSpPr>
          <p:cNvPr id="7" name="Овал 6"/>
          <p:cNvSpPr/>
          <p:nvPr/>
        </p:nvSpPr>
        <p:spPr>
          <a:xfrm>
            <a:off x="755650" y="2355850"/>
            <a:ext cx="3671888" cy="4318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ru-RU" kern="0">
              <a:sym typeface="Arial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755650" y="2932113"/>
            <a:ext cx="3600450" cy="504825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ru-RU" kern="0">
              <a:sym typeface="Arial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716463" y="3579813"/>
            <a:ext cx="3671887" cy="504825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ru-RU" kern="0">
              <a:sym typeface="Arial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4643438" y="2427288"/>
            <a:ext cx="647700" cy="142875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4572000" y="3003550"/>
            <a:ext cx="647700" cy="144463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7667625" y="3435350"/>
            <a:ext cx="647700" cy="142875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Google Shape;525;p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68A940D7-DC2E-4588-8FBF-202C5B395093}" type="slidenum">
              <a:rPr lang="ru-RU" altLang="ru-RU" smtClean="0"/>
              <a:pPr/>
              <a:t>11</a:t>
            </a:fld>
            <a:endParaRPr lang="ru-RU" altLang="ru-RU" smtClean="0"/>
          </a:p>
        </p:txBody>
      </p:sp>
      <p:sp>
        <p:nvSpPr>
          <p:cNvPr id="15363" name="Google Shape;521;p14"/>
          <p:cNvSpPr txBox="1">
            <a:spLocks/>
          </p:cNvSpPr>
          <p:nvPr/>
        </p:nvSpPr>
        <p:spPr bwMode="auto">
          <a:xfrm>
            <a:off x="660400" y="555625"/>
            <a:ext cx="78438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>
              <a:lnSpc>
                <a:spcPct val="90000"/>
              </a:lnSpc>
              <a:buClr>
                <a:srgbClr val="FFFFFF"/>
              </a:buClr>
              <a:buSzPts val="2600"/>
              <a:buFont typeface="Barlow SemiBold" charset="0"/>
              <a:buNone/>
            </a:pPr>
            <a:r>
              <a:rPr lang="ru-RU" altLang="ru-RU" sz="3200" b="1">
                <a:solidFill>
                  <a:srgbClr val="FFFFFF"/>
                </a:solidFill>
                <a:sym typeface="Barlow SemiBold" charset="0"/>
              </a:rPr>
              <a:t>Соответствие программ СПО</a:t>
            </a:r>
          </a:p>
        </p:txBody>
      </p:sp>
      <p:pic>
        <p:nvPicPr>
          <p:cNvPr id="15364" name="Picture 2"/>
          <p:cNvPicPr>
            <a:picLocks noChangeAspect="1" noChangeArrowheads="1"/>
          </p:cNvPicPr>
          <p:nvPr/>
        </p:nvPicPr>
        <p:blipFill>
          <a:blip r:embed="rId3"/>
          <a:srcRect l="2083" t="15172" r="5208" b="1921"/>
          <a:stretch>
            <a:fillRect/>
          </a:stretch>
        </p:blipFill>
        <p:spPr bwMode="auto">
          <a:xfrm>
            <a:off x="971550" y="1347788"/>
            <a:ext cx="6408738" cy="379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0288" y="2284413"/>
            <a:ext cx="1657350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Google Shape;525;p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A5140CEF-2CCB-4C18-946E-C35ECFE7E797}" type="slidenum">
              <a:rPr lang="ru-RU" altLang="ru-RU" smtClean="0"/>
              <a:pPr/>
              <a:t>12</a:t>
            </a:fld>
            <a:endParaRPr lang="ru-RU" altLang="ru-RU" smtClean="0"/>
          </a:p>
        </p:txBody>
      </p:sp>
      <p:sp>
        <p:nvSpPr>
          <p:cNvPr id="16387" name="Google Shape;521;p14"/>
          <p:cNvSpPr txBox="1">
            <a:spLocks/>
          </p:cNvSpPr>
          <p:nvPr/>
        </p:nvSpPr>
        <p:spPr bwMode="auto">
          <a:xfrm>
            <a:off x="395288" y="627063"/>
            <a:ext cx="8324850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>
              <a:lnSpc>
                <a:spcPct val="90000"/>
              </a:lnSpc>
              <a:buClr>
                <a:srgbClr val="FFFFFF"/>
              </a:buClr>
              <a:buSzPts val="2600"/>
              <a:buFont typeface="Barlow SemiBold" charset="0"/>
              <a:buNone/>
            </a:pPr>
            <a:r>
              <a:rPr lang="ru-RU" altLang="ru-RU" sz="3200" b="1">
                <a:solidFill>
                  <a:srgbClr val="FFFFFF"/>
                </a:solidFill>
                <a:sym typeface="Barlow SemiBold" charset="0"/>
              </a:rPr>
              <a:t>Программы вступительных испытаний</a:t>
            </a:r>
          </a:p>
        </p:txBody>
      </p:sp>
      <p:pic>
        <p:nvPicPr>
          <p:cNvPr id="16388" name="Рисунок 1"/>
          <p:cNvPicPr>
            <a:picLocks noChangeAspect="1"/>
          </p:cNvPicPr>
          <p:nvPr/>
        </p:nvPicPr>
        <p:blipFill>
          <a:blip r:embed="rId3"/>
          <a:srcRect b="16010"/>
          <a:stretch>
            <a:fillRect/>
          </a:stretch>
        </p:blipFill>
        <p:spPr bwMode="auto">
          <a:xfrm>
            <a:off x="684213" y="1384300"/>
            <a:ext cx="7285037" cy="205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Рисунок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87450" y="3579813"/>
            <a:ext cx="7107238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Google Shape;525;p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51E6C5FF-153C-4A27-91E7-BF94E3C8A910}" type="slidenum">
              <a:rPr lang="ru-RU" altLang="ru-RU" smtClean="0"/>
              <a:pPr/>
              <a:t>13</a:t>
            </a:fld>
            <a:endParaRPr lang="ru-RU" altLang="ru-RU" smtClean="0"/>
          </a:p>
        </p:txBody>
      </p:sp>
      <p:sp>
        <p:nvSpPr>
          <p:cNvPr id="18435" name="Google Shape;521;p14"/>
          <p:cNvSpPr txBox="1">
            <a:spLocks/>
          </p:cNvSpPr>
          <p:nvPr/>
        </p:nvSpPr>
        <p:spPr bwMode="auto">
          <a:xfrm>
            <a:off x="468313" y="700088"/>
            <a:ext cx="8015287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>
              <a:lnSpc>
                <a:spcPct val="90000"/>
              </a:lnSpc>
              <a:buClr>
                <a:srgbClr val="FFFFFF"/>
              </a:buClr>
              <a:buSzPts val="2600"/>
              <a:buFont typeface="Barlow SemiBold" charset="0"/>
              <a:buNone/>
            </a:pPr>
            <a:r>
              <a:rPr lang="ru-RU" altLang="ru-RU" sz="2800" b="1">
                <a:solidFill>
                  <a:srgbClr val="FFFFFF"/>
                </a:solidFill>
                <a:sym typeface="Barlow SemiBold" charset="0"/>
              </a:rPr>
              <a:t>Бакалавриат - индивидуальные достижения </a:t>
            </a:r>
          </a:p>
        </p:txBody>
      </p:sp>
      <p:pic>
        <p:nvPicPr>
          <p:cNvPr id="18436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5463" y="2284413"/>
            <a:ext cx="1828800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6"/>
          <p:cNvPicPr>
            <a:picLocks noChangeAspect="1" noChangeArrowheads="1"/>
          </p:cNvPicPr>
          <p:nvPr/>
        </p:nvPicPr>
        <p:blipFill>
          <a:blip r:embed="rId4"/>
          <a:srcRect l="6667" t="1802" b="912"/>
          <a:stretch>
            <a:fillRect/>
          </a:stretch>
        </p:blipFill>
        <p:spPr bwMode="auto">
          <a:xfrm>
            <a:off x="1692275" y="1347788"/>
            <a:ext cx="4824413" cy="372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525;p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6CAED2C4-8B28-4867-A954-1F2A55F1C1AB}" type="slidenum">
              <a:rPr lang="ru-RU" altLang="ru-RU" smtClean="0"/>
              <a:pPr/>
              <a:t>14</a:t>
            </a:fld>
            <a:endParaRPr lang="ru-RU" altLang="ru-RU" smtClean="0"/>
          </a:p>
        </p:txBody>
      </p:sp>
      <p:sp>
        <p:nvSpPr>
          <p:cNvPr id="19459" name="Google Shape;521;p14"/>
          <p:cNvSpPr txBox="1">
            <a:spLocks/>
          </p:cNvSpPr>
          <p:nvPr/>
        </p:nvSpPr>
        <p:spPr bwMode="auto">
          <a:xfrm>
            <a:off x="660400" y="663575"/>
            <a:ext cx="7843838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>
              <a:lnSpc>
                <a:spcPct val="90000"/>
              </a:lnSpc>
              <a:buClr>
                <a:srgbClr val="FFFFFF"/>
              </a:buClr>
              <a:buSzPts val="2600"/>
              <a:buFont typeface="Arial" pitchFamily="34" charset="0"/>
              <a:buNone/>
            </a:pPr>
            <a:r>
              <a:rPr lang="ru-RU" altLang="ru-RU" sz="3200" b="1">
                <a:solidFill>
                  <a:srgbClr val="FFFFFF"/>
                </a:solidFill>
                <a:sym typeface="Barlow SemiBold" charset="0"/>
              </a:rPr>
              <a:t>Акмуллинская олимпиада</a:t>
            </a:r>
          </a:p>
        </p:txBody>
      </p:sp>
      <p:pic>
        <p:nvPicPr>
          <p:cNvPr id="19460" name="Рисунок 6" descr="-JTXn5rvzAQ.jpe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7900" y="1347788"/>
            <a:ext cx="3686175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Прямоугольник 8"/>
          <p:cNvSpPr>
            <a:spLocks noChangeArrowheads="1"/>
          </p:cNvSpPr>
          <p:nvPr/>
        </p:nvSpPr>
        <p:spPr bwMode="auto">
          <a:xfrm>
            <a:off x="4859338" y="4084638"/>
            <a:ext cx="1390650" cy="2301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900">
                <a:solidFill>
                  <a:srgbClr val="070709"/>
                </a:solidFill>
              </a:rPr>
              <a:t>akmulolimp@yandex.ru</a:t>
            </a:r>
            <a:endParaRPr lang="ru-RU" altLang="ru-RU" sz="900">
              <a:solidFill>
                <a:srgbClr val="070709"/>
              </a:solidFill>
            </a:endParaRPr>
          </a:p>
        </p:txBody>
      </p:sp>
      <p:sp>
        <p:nvSpPr>
          <p:cNvPr id="19462" name="Прямоугольник 7"/>
          <p:cNvSpPr>
            <a:spLocks noChangeArrowheads="1"/>
          </p:cNvSpPr>
          <p:nvPr/>
        </p:nvSpPr>
        <p:spPr bwMode="auto">
          <a:xfrm>
            <a:off x="684213" y="1635125"/>
            <a:ext cx="4103687" cy="157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 algn="ctr">
              <a:buClr>
                <a:srgbClr val="000000"/>
              </a:buClr>
              <a:buFont typeface="Arial" pitchFamily="34" charset="0"/>
              <a:buNone/>
            </a:pPr>
            <a:r>
              <a:rPr lang="ru-RU" altLang="ru-RU"/>
              <a:t>Поступление в БГПУ им. М.Акмуллы:</a:t>
            </a:r>
          </a:p>
          <a:p>
            <a:pPr algn="ctr">
              <a:buClr>
                <a:srgbClr val="000000"/>
              </a:buClr>
              <a:buFont typeface="Arial" pitchFamily="34" charset="0"/>
              <a:buNone/>
            </a:pPr>
            <a:r>
              <a:rPr lang="ru-RU" altLang="ru-RU"/>
              <a:t>наличие статуса </a:t>
            </a:r>
            <a:r>
              <a:rPr lang="ru-RU" altLang="ru-RU" b="1"/>
              <a:t>победителя или призера </a:t>
            </a:r>
            <a:r>
              <a:rPr lang="ru-RU" altLang="ru-RU"/>
              <a:t>олимпиады и конкурсов, проводимых в рамках Акмуллинской олимпиады школьников и студентов организаций профессионального образования –</a:t>
            </a:r>
          </a:p>
          <a:p>
            <a:pPr algn="ctr">
              <a:buClr>
                <a:srgbClr val="000000"/>
              </a:buClr>
              <a:buFont typeface="Arial" pitchFamily="34" charset="0"/>
              <a:buNone/>
            </a:pPr>
            <a:r>
              <a:rPr lang="ru-RU" altLang="ru-RU" b="1"/>
              <a:t> плюс 10 баллов.</a:t>
            </a:r>
          </a:p>
        </p:txBody>
      </p:sp>
      <p:sp>
        <p:nvSpPr>
          <p:cNvPr id="19463" name="TextBox 10"/>
          <p:cNvSpPr txBox="1">
            <a:spLocks noChangeArrowheads="1"/>
          </p:cNvSpPr>
          <p:nvPr/>
        </p:nvSpPr>
        <p:spPr bwMode="auto">
          <a:xfrm>
            <a:off x="6588125" y="2211388"/>
            <a:ext cx="1841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ru-RU" altLang="ru-RU"/>
          </a:p>
        </p:txBody>
      </p:sp>
      <p:pic>
        <p:nvPicPr>
          <p:cNvPr id="19464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51050" y="3435350"/>
            <a:ext cx="1352550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Google Shape;525;p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DAEEABD1-205A-415B-B244-946D34DE7C52}" type="slidenum">
              <a:rPr lang="ru-RU" altLang="ru-RU" smtClean="0"/>
              <a:pPr/>
              <a:t>15</a:t>
            </a:fld>
            <a:endParaRPr lang="ru-RU" altLang="ru-RU" smtClean="0"/>
          </a:p>
        </p:txBody>
      </p:sp>
      <p:sp>
        <p:nvSpPr>
          <p:cNvPr id="20483" name="Google Shape;521;p14"/>
          <p:cNvSpPr txBox="1">
            <a:spLocks/>
          </p:cNvSpPr>
          <p:nvPr/>
        </p:nvSpPr>
        <p:spPr bwMode="auto">
          <a:xfrm>
            <a:off x="660400" y="663575"/>
            <a:ext cx="7843838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>
              <a:lnSpc>
                <a:spcPct val="90000"/>
              </a:lnSpc>
              <a:buClr>
                <a:srgbClr val="FFFFFF"/>
              </a:buClr>
              <a:buSzPts val="2600"/>
              <a:buFont typeface="Arial" pitchFamily="34" charset="0"/>
              <a:buNone/>
            </a:pPr>
            <a:r>
              <a:rPr lang="ru-RU" altLang="ru-RU" sz="3200" b="1">
                <a:solidFill>
                  <a:srgbClr val="FFFFFF"/>
                </a:solidFill>
                <a:sym typeface="Barlow SemiBold" charset="0"/>
              </a:rPr>
              <a:t>Контакты</a:t>
            </a:r>
          </a:p>
        </p:txBody>
      </p:sp>
      <p:sp>
        <p:nvSpPr>
          <p:cNvPr id="20484" name="Прямоугольник 16"/>
          <p:cNvSpPr>
            <a:spLocks noChangeArrowheads="1"/>
          </p:cNvSpPr>
          <p:nvPr/>
        </p:nvSpPr>
        <p:spPr bwMode="auto">
          <a:xfrm>
            <a:off x="2489200" y="2027238"/>
            <a:ext cx="378460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Clr>
                <a:srgbClr val="000000"/>
              </a:buClr>
              <a:buFont typeface="Arial" pitchFamily="34" charset="0"/>
              <a:buNone/>
            </a:pPr>
            <a:r>
              <a:rPr lang="ru-RU" altLang="ru-RU" b="1">
                <a:solidFill>
                  <a:srgbClr val="070709"/>
                </a:solidFill>
              </a:rPr>
              <a:t>г. Уфа, ул. Октябрьской революции, 3А, 2 корпус, 100 кабинет</a:t>
            </a:r>
          </a:p>
        </p:txBody>
      </p:sp>
      <p:pic>
        <p:nvPicPr>
          <p:cNvPr id="20485" name="Picture 14"/>
          <p:cNvPicPr>
            <a:picLocks noChangeAspect="1" noChangeArrowheads="1"/>
          </p:cNvPicPr>
          <p:nvPr/>
        </p:nvPicPr>
        <p:blipFill>
          <a:blip r:embed="rId3"/>
          <a:srcRect l="14723" t="4843" r="14984" b="7980"/>
          <a:stretch>
            <a:fillRect/>
          </a:stretch>
        </p:blipFill>
        <p:spPr bwMode="auto">
          <a:xfrm>
            <a:off x="1820863" y="2781300"/>
            <a:ext cx="1582737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5" descr="http://qrcoder.ru/code/?https%3A%2F%2Fvk.com%2Fbspu.abitur&amp;4&amp;0"/>
          <p:cNvPicPr>
            <a:picLocks noChangeAspect="1" noChangeArrowheads="1"/>
          </p:cNvPicPr>
          <p:nvPr/>
        </p:nvPicPr>
        <p:blipFill>
          <a:blip r:embed="rId4"/>
          <a:srcRect l="6145" t="6058" r="5867" b="5933"/>
          <a:stretch>
            <a:fillRect/>
          </a:stretch>
        </p:blipFill>
        <p:spPr bwMode="auto">
          <a:xfrm>
            <a:off x="5446713" y="2689225"/>
            <a:ext cx="1655762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6" name="Picture 10" descr="https://static.tildacdn.com/tild6665-3333-4436-b963-376563633565/call_icon_v3.png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1178338" y="1368693"/>
            <a:ext cx="642249" cy="642249"/>
          </a:xfrm>
          <a:prstGeom prst="rect">
            <a:avLst/>
          </a:prstGeom>
          <a:noFill/>
          <a:extLst/>
        </p:spPr>
      </p:pic>
      <p:sp>
        <p:nvSpPr>
          <p:cNvPr id="20488" name="Прямоугольник 2"/>
          <p:cNvSpPr>
            <a:spLocks noChangeArrowheads="1"/>
          </p:cNvSpPr>
          <p:nvPr/>
        </p:nvSpPr>
        <p:spPr bwMode="auto">
          <a:xfrm>
            <a:off x="692150" y="2073275"/>
            <a:ext cx="161448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buClr>
                <a:srgbClr val="000000"/>
              </a:buClr>
              <a:buFont typeface="Arial" pitchFamily="34" charset="0"/>
              <a:buNone/>
            </a:pPr>
            <a:r>
              <a:rPr lang="ru-RU" altLang="ru-RU" b="1">
                <a:solidFill>
                  <a:srgbClr val="070709"/>
                </a:solidFill>
              </a:rPr>
              <a:t>8 (347) 287-99-99</a:t>
            </a:r>
          </a:p>
        </p:txBody>
      </p:sp>
      <p:sp>
        <p:nvSpPr>
          <p:cNvPr id="20489" name="Прямоугольник 3"/>
          <p:cNvSpPr>
            <a:spLocks noChangeArrowheads="1"/>
          </p:cNvSpPr>
          <p:nvPr/>
        </p:nvSpPr>
        <p:spPr bwMode="auto">
          <a:xfrm>
            <a:off x="6816725" y="2108200"/>
            <a:ext cx="12223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buClr>
                <a:srgbClr val="000000"/>
              </a:buClr>
              <a:buFont typeface="Arial" pitchFamily="34" charset="0"/>
              <a:buNone/>
            </a:pPr>
            <a:r>
              <a:rPr lang="en-US" altLang="ru-RU" b="1">
                <a:solidFill>
                  <a:srgbClr val="070709"/>
                </a:solidFill>
                <a:sym typeface="Montserrat" charset="-52"/>
              </a:rPr>
              <a:t>pk@bspu.ru</a:t>
            </a:r>
          </a:p>
        </p:txBody>
      </p:sp>
      <p:sp>
        <p:nvSpPr>
          <p:cNvPr id="20490" name="Прямоугольник 16"/>
          <p:cNvSpPr>
            <a:spLocks noChangeArrowheads="1"/>
          </p:cNvSpPr>
          <p:nvPr/>
        </p:nvSpPr>
        <p:spPr bwMode="auto">
          <a:xfrm>
            <a:off x="1517650" y="4335463"/>
            <a:ext cx="22669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buClr>
                <a:srgbClr val="000000"/>
              </a:buClr>
              <a:buFont typeface="Arial" pitchFamily="34" charset="0"/>
              <a:buNone/>
            </a:pPr>
            <a:r>
              <a:rPr lang="en-US" altLang="ru-RU" b="1">
                <a:solidFill>
                  <a:srgbClr val="070709"/>
                </a:solidFill>
                <a:latin typeface="Montserrat" charset="-52"/>
                <a:sym typeface="Montserrat" charset="-52"/>
              </a:rPr>
              <a:t>https://abitur.bspu.ru/</a:t>
            </a:r>
            <a:endParaRPr lang="ru-RU" altLang="ru-RU" b="1">
              <a:solidFill>
                <a:srgbClr val="070709"/>
              </a:solidFill>
              <a:latin typeface="Montserrat" charset="-52"/>
              <a:sym typeface="Montserrat" charset="-52"/>
            </a:endParaRPr>
          </a:p>
        </p:txBody>
      </p:sp>
      <p:sp>
        <p:nvSpPr>
          <p:cNvPr id="20491" name="Прямоугольник 17"/>
          <p:cNvSpPr>
            <a:spLocks noChangeArrowheads="1"/>
          </p:cNvSpPr>
          <p:nvPr/>
        </p:nvSpPr>
        <p:spPr bwMode="auto">
          <a:xfrm>
            <a:off x="4859338" y="4344988"/>
            <a:ext cx="27035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buClr>
                <a:srgbClr val="000000"/>
              </a:buClr>
              <a:buFont typeface="Arial" pitchFamily="34" charset="0"/>
              <a:buNone/>
            </a:pPr>
            <a:r>
              <a:rPr lang="en-US" altLang="ru-RU" b="1">
                <a:solidFill>
                  <a:srgbClr val="070709"/>
                </a:solidFill>
                <a:latin typeface="Montserrat" charset="-52"/>
                <a:sym typeface="Montserrat" charset="-52"/>
              </a:rPr>
              <a:t>https://vk.com/bspu.abitur</a:t>
            </a:r>
            <a:endParaRPr lang="ru-RU" altLang="ru-RU" b="1">
              <a:solidFill>
                <a:srgbClr val="070709"/>
              </a:solidFill>
              <a:latin typeface="Montserrat" charset="-52"/>
              <a:sym typeface="Montserrat" charset="-52"/>
            </a:endParaRPr>
          </a:p>
        </p:txBody>
      </p:sp>
      <p:pic>
        <p:nvPicPr>
          <p:cNvPr id="20492" name="Picture 12" descr="https://sch2087uv.mskobr.ru/files/Icon/bbd4d56b4bba4243a573025cbd26c053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16363" y="1368425"/>
            <a:ext cx="690562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3" name="Picture 24" descr="https://elit-maket.ru/wp-content/uploads/2021/06/article-28.jpg"/>
          <p:cNvPicPr>
            <a:picLocks noChangeAspect="1" noChangeArrowheads="1"/>
          </p:cNvPicPr>
          <p:nvPr/>
        </p:nvPicPr>
        <p:blipFill>
          <a:blip r:embed="rId7"/>
          <a:srcRect l="13742" r="12750"/>
          <a:stretch>
            <a:fillRect/>
          </a:stretch>
        </p:blipFill>
        <p:spPr bwMode="auto">
          <a:xfrm>
            <a:off x="6943725" y="1328738"/>
            <a:ext cx="968375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Google Shape;525;p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692D9B40-43AE-4DC8-9702-1ED3C2376D5A}" type="slidenum">
              <a:rPr lang="ru-RU" altLang="ru-RU" smtClean="0"/>
              <a:pPr/>
              <a:t>2</a:t>
            </a:fld>
            <a:endParaRPr lang="ru-RU" altLang="ru-RU" smtClean="0"/>
          </a:p>
        </p:txBody>
      </p:sp>
      <p:sp>
        <p:nvSpPr>
          <p:cNvPr id="6147" name="Google Shape;521;p14"/>
          <p:cNvSpPr txBox="1">
            <a:spLocks/>
          </p:cNvSpPr>
          <p:nvPr/>
        </p:nvSpPr>
        <p:spPr bwMode="auto">
          <a:xfrm>
            <a:off x="611188" y="555625"/>
            <a:ext cx="784383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>
              <a:lnSpc>
                <a:spcPct val="90000"/>
              </a:lnSpc>
              <a:buClr>
                <a:srgbClr val="FFFFFF"/>
              </a:buClr>
              <a:buSzPts val="2600"/>
              <a:buFont typeface="Barlow SemiBold" charset="0"/>
              <a:buNone/>
            </a:pPr>
            <a:r>
              <a:rPr lang="ru-RU" altLang="ru-RU" sz="3200" b="1">
                <a:solidFill>
                  <a:srgbClr val="FFFFFF"/>
                </a:solidFill>
                <a:sym typeface="Barlow SemiBold" charset="0"/>
              </a:rPr>
              <a:t>Выбор ЕГЭ</a:t>
            </a:r>
          </a:p>
        </p:txBody>
      </p:sp>
      <p:sp>
        <p:nvSpPr>
          <p:cNvPr id="26628" name="Прямоугольник 11"/>
          <p:cNvSpPr>
            <a:spLocks noChangeArrowheads="1"/>
          </p:cNvSpPr>
          <p:nvPr/>
        </p:nvSpPr>
        <p:spPr bwMode="auto">
          <a:xfrm>
            <a:off x="684213" y="1708150"/>
            <a:ext cx="1871662" cy="14763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000000"/>
              </a:buClr>
              <a:buFont typeface="Arial" panose="020B0604020202020204" pitchFamily="34" charset="0"/>
              <a:buNone/>
              <a:defRPr/>
            </a:pPr>
            <a:r>
              <a:rPr lang="ru-RU" altLang="ru-RU" sz="1800" dirty="0" smtClean="0">
                <a:solidFill>
                  <a:schemeClr val="tx2">
                    <a:lumMod val="10000"/>
                  </a:schemeClr>
                </a:solidFill>
              </a:rPr>
              <a:t>абитуриент САМ выбирает, </a:t>
            </a:r>
          </a:p>
          <a:p>
            <a:pPr algn="ctr" eaLnBrk="1" hangingPunct="1">
              <a:buClr>
                <a:srgbClr val="000000"/>
              </a:buClr>
              <a:buFont typeface="Arial" panose="020B0604020202020204" pitchFamily="34" charset="0"/>
              <a:buNone/>
              <a:defRPr/>
            </a:pPr>
            <a:r>
              <a:rPr lang="ru-RU" altLang="ru-RU" sz="1800" dirty="0" smtClean="0">
                <a:solidFill>
                  <a:schemeClr val="tx2">
                    <a:lumMod val="10000"/>
                  </a:schemeClr>
                </a:solidFill>
              </a:rPr>
              <a:t>результат какого ЕГЭ сдать в вуз</a:t>
            </a:r>
          </a:p>
        </p:txBody>
      </p:sp>
      <p:sp>
        <p:nvSpPr>
          <p:cNvPr id="26629" name="Прямоугольник 18"/>
          <p:cNvSpPr>
            <a:spLocks noChangeArrowheads="1"/>
          </p:cNvSpPr>
          <p:nvPr/>
        </p:nvSpPr>
        <p:spPr bwMode="auto">
          <a:xfrm>
            <a:off x="6443663" y="2427288"/>
            <a:ext cx="2205037" cy="36988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Font typeface="Arial" panose="020B0604020202020204" pitchFamily="34" charset="0"/>
              <a:buNone/>
              <a:defRPr/>
            </a:pPr>
            <a:r>
              <a:rPr lang="ru-RU" altLang="ru-RU" sz="1800" dirty="0" smtClean="0">
                <a:solidFill>
                  <a:schemeClr val="tx2">
                    <a:lumMod val="10000"/>
                  </a:schemeClr>
                </a:solidFill>
              </a:rPr>
              <a:t>обязательные ЕГЭ</a:t>
            </a:r>
          </a:p>
        </p:txBody>
      </p:sp>
      <p:sp>
        <p:nvSpPr>
          <p:cNvPr id="6150" name="Прямоугольник 20"/>
          <p:cNvSpPr>
            <a:spLocks noChangeArrowheads="1"/>
          </p:cNvSpPr>
          <p:nvPr/>
        </p:nvSpPr>
        <p:spPr bwMode="auto">
          <a:xfrm>
            <a:off x="971550" y="3940175"/>
            <a:ext cx="7632700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6858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 pitchFamily="34" charset="0"/>
              <a:buNone/>
            </a:pPr>
            <a:r>
              <a:rPr lang="ru-RU" altLang="ru-RU" sz="1600">
                <a:solidFill>
                  <a:srgbClr val="070709"/>
                </a:solidFill>
              </a:rPr>
              <a:t>*Самые популярные предметы - математика (профиль) и обществознание</a:t>
            </a:r>
          </a:p>
          <a:p>
            <a:pPr defTabSz="6858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 pitchFamily="34" charset="0"/>
              <a:buNone/>
            </a:pPr>
            <a:r>
              <a:rPr lang="ru-RU" altLang="ru-RU" sz="1600">
                <a:solidFill>
                  <a:srgbClr val="070709"/>
                </a:solidFill>
              </a:rPr>
              <a:t>*ЕГЭ математика – только профильный уровень!!!</a:t>
            </a:r>
          </a:p>
        </p:txBody>
      </p:sp>
      <p:sp>
        <p:nvSpPr>
          <p:cNvPr id="14" name="Стрелка вправо 13"/>
          <p:cNvSpPr/>
          <p:nvPr/>
        </p:nvSpPr>
        <p:spPr>
          <a:xfrm rot="534682">
            <a:off x="2328863" y="2571750"/>
            <a:ext cx="941387" cy="76200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ru-RU" kern="0" dirty="0">
              <a:solidFill>
                <a:schemeClr val="tx1"/>
              </a:solidFill>
              <a:sym typeface="Arial"/>
            </a:endParaRPr>
          </a:p>
        </p:txBody>
      </p:sp>
      <p:sp>
        <p:nvSpPr>
          <p:cNvPr id="15" name="Стрелка вправо 14"/>
          <p:cNvSpPr/>
          <p:nvPr/>
        </p:nvSpPr>
        <p:spPr>
          <a:xfrm rot="2033864">
            <a:off x="5514975" y="2098675"/>
            <a:ext cx="969963" cy="63500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ru-RU" kern="0">
              <a:sym typeface="Arial"/>
            </a:endParaRPr>
          </a:p>
        </p:txBody>
      </p:sp>
      <p:sp>
        <p:nvSpPr>
          <p:cNvPr id="16" name="Стрелка вправо 15"/>
          <p:cNvSpPr/>
          <p:nvPr/>
        </p:nvSpPr>
        <p:spPr>
          <a:xfrm rot="19415454">
            <a:off x="5472113" y="3248025"/>
            <a:ext cx="1008062" cy="65088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ru-RU" kern="0">
              <a:sym typeface="Arial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3348038" y="1492250"/>
          <a:ext cx="2160587" cy="2441574"/>
        </p:xfrm>
        <a:graphic>
          <a:graphicData uri="http://schemas.openxmlformats.org/drawingml/2006/table">
            <a:tbl>
              <a:tblPr firstRow="1" bandRow="1">
                <a:tableStyleId>{59096C3E-3024-4353-87C0-A7270F41AF63}</a:tableStyleId>
              </a:tblPr>
              <a:tblGrid>
                <a:gridCol w="2160587"/>
              </a:tblGrid>
              <a:tr h="623357">
                <a:tc>
                  <a:txBody>
                    <a:bodyPr/>
                    <a:lstStyle/>
                    <a:p>
                      <a:pPr algn="ctr" defTabSz="685800" rtl="0" fontAlgn="base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itchFamily="34" charset="0"/>
                        <a:buNone/>
                      </a:pPr>
                      <a:r>
                        <a:rPr lang="ru-RU" altLang="ru-RU" sz="1600" kern="1200" dirty="0" smtClean="0">
                          <a:solidFill>
                            <a:schemeClr val="tx2">
                              <a:lumMod val="1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sym typeface="Arial" pitchFamily="34" charset="0"/>
                        </a:rPr>
                        <a:t>1. Математика</a:t>
                      </a:r>
                      <a:r>
                        <a:rPr lang="ru-RU" altLang="ru-RU" sz="1600" kern="1200" baseline="30000" dirty="0" smtClean="0">
                          <a:solidFill>
                            <a:schemeClr val="tx2">
                              <a:lumMod val="1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sym typeface="Arial" pitchFamily="34" charset="0"/>
                        </a:rPr>
                        <a:t>2</a:t>
                      </a:r>
                      <a:endParaRPr lang="ru-RU" altLang="ru-RU" sz="1600" kern="1200" baseline="30000" dirty="0">
                        <a:solidFill>
                          <a:schemeClr val="tx2">
                            <a:lumMod val="10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L="91455" marR="91455" marT="45694" marB="45694" anchor="ctr"/>
                </a:tc>
              </a:tr>
              <a:tr h="1194860">
                <a:tc>
                  <a:txBody>
                    <a:bodyPr/>
                    <a:lstStyle/>
                    <a:p>
                      <a:pPr algn="ctr" defTabSz="685800" rtl="0" fontAlgn="base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itchFamily="34" charset="0"/>
                        <a:buNone/>
                      </a:pPr>
                      <a:r>
                        <a:rPr lang="ru-RU" altLang="ru-RU" sz="1600" kern="1200" dirty="0" smtClean="0">
                          <a:solidFill>
                            <a:schemeClr val="tx2">
                              <a:lumMod val="1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sym typeface="Arial" pitchFamily="34" charset="0"/>
                        </a:rPr>
                        <a:t>2. Информатика и информационно-коммуникационные технологии (ИКТ), физика (по выбору)</a:t>
                      </a:r>
                      <a:endParaRPr lang="ru-RU" altLang="ru-RU" sz="1600" kern="1200" dirty="0">
                        <a:solidFill>
                          <a:schemeClr val="tx2">
                            <a:lumMod val="10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L="91455" marR="91455" marT="45694" marB="45694" anchor="ctr"/>
                </a:tc>
              </a:tr>
              <a:tr h="623357">
                <a:tc>
                  <a:txBody>
                    <a:bodyPr/>
                    <a:lstStyle/>
                    <a:p>
                      <a:pPr algn="ctr" defTabSz="685800" rtl="0" fontAlgn="base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itchFamily="34" charset="0"/>
                        <a:buNone/>
                      </a:pPr>
                      <a:r>
                        <a:rPr lang="ru-RU" altLang="ru-RU" sz="1600" kern="1200" dirty="0" smtClean="0">
                          <a:solidFill>
                            <a:schemeClr val="tx2">
                              <a:lumMod val="1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sym typeface="Arial" pitchFamily="34" charset="0"/>
                        </a:rPr>
                        <a:t>3. Русский язык</a:t>
                      </a:r>
                      <a:endParaRPr lang="ru-RU" altLang="ru-RU" sz="1600" kern="1200" dirty="0">
                        <a:solidFill>
                          <a:schemeClr val="tx2">
                            <a:lumMod val="10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L="91455" marR="91455" marT="45694" marB="45694" anchor="ctr"/>
                </a:tc>
              </a:tr>
            </a:tbl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Google Shape;525;p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711347F5-1220-4A3D-9FC7-6F897BF96700}" type="slidenum">
              <a:rPr lang="ru-RU" altLang="ru-RU" smtClean="0"/>
              <a:pPr/>
              <a:t>3</a:t>
            </a:fld>
            <a:endParaRPr lang="ru-RU" altLang="ru-RU" smtClean="0"/>
          </a:p>
        </p:txBody>
      </p:sp>
      <p:sp>
        <p:nvSpPr>
          <p:cNvPr id="7171" name="Google Shape;521;p14"/>
          <p:cNvSpPr txBox="1">
            <a:spLocks/>
          </p:cNvSpPr>
          <p:nvPr/>
        </p:nvSpPr>
        <p:spPr bwMode="auto">
          <a:xfrm>
            <a:off x="660400" y="555625"/>
            <a:ext cx="78438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>
              <a:lnSpc>
                <a:spcPct val="90000"/>
              </a:lnSpc>
              <a:buClr>
                <a:srgbClr val="FFFFFF"/>
              </a:buClr>
              <a:buSzPts val="2600"/>
              <a:buFont typeface="Barlow SemiBold" charset="0"/>
              <a:buNone/>
            </a:pPr>
            <a:r>
              <a:rPr lang="ru-RU" altLang="ru-RU" sz="3200" b="1">
                <a:solidFill>
                  <a:srgbClr val="FFFFFF"/>
                </a:solidFill>
                <a:sym typeface="Barlow SemiBold" charset="0"/>
              </a:rPr>
              <a:t>Если у абитуриента только 2 ЕГЭ</a:t>
            </a:r>
          </a:p>
        </p:txBody>
      </p:sp>
      <p:sp>
        <p:nvSpPr>
          <p:cNvPr id="17" name="Прямоугольник 20"/>
          <p:cNvSpPr>
            <a:spLocks noChangeArrowheads="1"/>
          </p:cNvSpPr>
          <p:nvPr/>
        </p:nvSpPr>
        <p:spPr bwMode="auto">
          <a:xfrm>
            <a:off x="827088" y="1419225"/>
            <a:ext cx="7632700" cy="3143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/>
          <a:p>
            <a:pPr algn="ctr" defTabSz="685800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 pitchFamily="34" charset="0"/>
              <a:buNone/>
              <a:defRPr/>
            </a:pPr>
            <a:r>
              <a:rPr lang="ru-RU" altLang="ru-RU" sz="1600" b="1">
                <a:solidFill>
                  <a:srgbClr val="002060"/>
                </a:solidFill>
              </a:rPr>
              <a:t>ЕСТЬ НАПРАВЛЕНИЯ ТВОРЧЕСКОЙ НАПРАВЛЕННОСТИ</a:t>
            </a: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755650" y="2066925"/>
          <a:ext cx="8064500" cy="1836806"/>
        </p:xfrm>
        <a:graphic>
          <a:graphicData uri="http://schemas.openxmlformats.org/drawingml/2006/table">
            <a:tbl>
              <a:tblPr/>
              <a:tblGrid>
                <a:gridCol w="1944142"/>
                <a:gridCol w="2234158"/>
                <a:gridCol w="1979613"/>
                <a:gridCol w="1906587"/>
              </a:tblGrid>
              <a:tr h="7352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1. Специальное (дефектологическое) образование</a:t>
                      </a:r>
                    </a:p>
                  </a:txBody>
                  <a:tcPr marT="45703" marB="4570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1. Творческое испытание (музыкальное исполнительство)</a:t>
                      </a:r>
                    </a:p>
                  </a:txBody>
                  <a:tcPr marT="45703" marB="45703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1. Творческое испытание (рисунок)</a:t>
                      </a:r>
                    </a:p>
                  </a:txBody>
                  <a:tcPr marT="45703" marB="4570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1. Творческое испытание (рисунок)</a:t>
                      </a:r>
                    </a:p>
                  </a:txBody>
                  <a:tcPr marT="45703" marB="4570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06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2. Биология</a:t>
                      </a:r>
                    </a:p>
                  </a:txBody>
                  <a:tcPr marT="45703" marB="4570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2. Обществознание</a:t>
                      </a:r>
                    </a:p>
                  </a:txBody>
                  <a:tcPr marT="45703" marB="4570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2. Математика (профиль)</a:t>
                      </a:r>
                    </a:p>
                  </a:txBody>
                  <a:tcPr marT="45703" marB="4570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2. Литература</a:t>
                      </a:r>
                    </a:p>
                  </a:txBody>
                  <a:tcPr marT="45703" marB="4570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3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3. Русский язык</a:t>
                      </a:r>
                    </a:p>
                  </a:txBody>
                  <a:tcPr marT="45703" marB="4570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3. Русский язык</a:t>
                      </a:r>
                    </a:p>
                  </a:txBody>
                  <a:tcPr marT="45703" marB="4570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3. Русский язык</a:t>
                      </a:r>
                    </a:p>
                  </a:txBody>
                  <a:tcPr marT="45703" marB="4570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3. Русский язык</a:t>
                      </a:r>
                    </a:p>
                  </a:txBody>
                  <a:tcPr marT="45703" marB="4570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Google Shape;525;p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8A665228-C90D-4D80-9051-3966E1F2627F}" type="slidenum">
              <a:rPr lang="ru-RU" altLang="ru-RU" smtClean="0"/>
              <a:pPr/>
              <a:t>4</a:t>
            </a:fld>
            <a:endParaRPr lang="ru-RU" altLang="ru-RU" smtClean="0"/>
          </a:p>
        </p:txBody>
      </p:sp>
      <p:sp>
        <p:nvSpPr>
          <p:cNvPr id="17411" name="Google Shape;521;p14"/>
          <p:cNvSpPr txBox="1">
            <a:spLocks/>
          </p:cNvSpPr>
          <p:nvPr/>
        </p:nvSpPr>
        <p:spPr bwMode="auto">
          <a:xfrm>
            <a:off x="660400" y="555625"/>
            <a:ext cx="78438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>
              <a:lnSpc>
                <a:spcPct val="90000"/>
              </a:lnSpc>
              <a:buClr>
                <a:srgbClr val="FFFFFF"/>
              </a:buClr>
              <a:buSzPts val="2600"/>
              <a:buFont typeface="Barlow SemiBold" charset="0"/>
              <a:buNone/>
            </a:pPr>
            <a:r>
              <a:rPr lang="ru-RU" altLang="ru-RU" sz="3200" b="1">
                <a:solidFill>
                  <a:srgbClr val="FFFFFF"/>
                </a:solidFill>
                <a:sym typeface="Barlow SemiBold" charset="0"/>
              </a:rPr>
              <a:t>Минимальные баллы 2024 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042988" y="1362075"/>
          <a:ext cx="7416800" cy="3525199"/>
        </p:xfrm>
        <a:graphic>
          <a:graphicData uri="http://schemas.openxmlformats.org/drawingml/2006/table">
            <a:tbl>
              <a:tblPr/>
              <a:tblGrid>
                <a:gridCol w="360070"/>
                <a:gridCol w="4752925"/>
                <a:gridCol w="2303805"/>
              </a:tblGrid>
              <a:tr h="34557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№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Предмет 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Минимальный балл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(из 100 баллов)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40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1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Русский язык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  <a:sym typeface="Arial" pitchFamily="34" charset="0"/>
                        </a:rPr>
                        <a:t>42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6" marR="68586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40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2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Математика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  <a:sym typeface="Arial" pitchFamily="34" charset="0"/>
                        </a:rPr>
                        <a:t>39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6" marR="68586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40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3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Физика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  <a:sym typeface="Arial" pitchFamily="34" charset="0"/>
                        </a:rPr>
                        <a:t>39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6" marR="68586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40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4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Химия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  <a:sym typeface="Arial" pitchFamily="34" charset="0"/>
                        </a:rPr>
                        <a:t>39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6" marR="68586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40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5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Биология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  <a:sym typeface="Arial" pitchFamily="34" charset="0"/>
                        </a:rPr>
                        <a:t>39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6" marR="68586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809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6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Информатика и информационно-коммуникационные технологии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  <a:sym typeface="Arial" pitchFamily="34" charset="0"/>
                        </a:rPr>
                        <a:t>44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6" marR="68586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40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7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История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  <a:sym typeface="Arial" pitchFamily="34" charset="0"/>
                        </a:rPr>
                        <a:t>35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6" marR="68586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40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8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География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  <a:sym typeface="Arial" pitchFamily="34" charset="0"/>
                        </a:rPr>
                        <a:t>40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6" marR="68586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40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9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Обществознание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  <a:sym typeface="Arial" pitchFamily="34" charset="0"/>
                        </a:rPr>
                        <a:t>42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6" marR="68586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40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10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Литература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  <a:sym typeface="Arial" pitchFamily="34" charset="0"/>
                        </a:rPr>
                        <a:t>40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6" marR="68586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47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11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Иностранный язык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английский, немецкий, французский)</a:t>
                      </a: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  <a:sym typeface="Arial" pitchFamily="34" charset="0"/>
                        </a:rPr>
                        <a:t>30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6" marR="68586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809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12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Дополнительные вступительные испытаниям творческой и профессиональной направленности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  <a:sym typeface="Arial" pitchFamily="34" charset="0"/>
                        </a:rPr>
                        <a:t>50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6" marR="68586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809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13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Вступительные испытания по программам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бакалавриата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 и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специалитета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 на базе СПО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  <a:sym typeface="Arial" pitchFamily="34" charset="0"/>
                        </a:rPr>
                        <a:t>40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6" marR="68586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40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14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Вступительные испытания по программам магистратуры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  <a:sym typeface="Arial" pitchFamily="34" charset="0"/>
                        </a:rPr>
                        <a:t>50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6" marR="68586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 r="26495"/>
          <a:stretch>
            <a:fillRect/>
          </a:stretch>
        </p:blipFill>
        <p:spPr bwMode="auto">
          <a:xfrm>
            <a:off x="755650" y="1492250"/>
            <a:ext cx="5146675" cy="280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Google Shape;525;p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BEC93D7A-ECE7-46CC-9FC5-237F1DEC46D2}" type="slidenum">
              <a:rPr lang="ru-RU" altLang="ru-RU" smtClean="0"/>
              <a:pPr/>
              <a:t>5</a:t>
            </a:fld>
            <a:endParaRPr lang="ru-RU" altLang="ru-RU" smtClean="0"/>
          </a:p>
        </p:txBody>
      </p:sp>
      <p:sp>
        <p:nvSpPr>
          <p:cNvPr id="8196" name="Google Shape;521;p14"/>
          <p:cNvSpPr txBox="1">
            <a:spLocks/>
          </p:cNvSpPr>
          <p:nvPr/>
        </p:nvSpPr>
        <p:spPr bwMode="auto">
          <a:xfrm>
            <a:off x="660400" y="663575"/>
            <a:ext cx="7843838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>
              <a:lnSpc>
                <a:spcPct val="90000"/>
              </a:lnSpc>
              <a:buClr>
                <a:srgbClr val="FFFFFF"/>
              </a:buClr>
              <a:buSzPts val="2600"/>
              <a:buFont typeface="Barlow SemiBold" charset="0"/>
              <a:buNone/>
            </a:pPr>
            <a:r>
              <a:rPr lang="ru-RU" altLang="ru-RU" sz="3200" b="1">
                <a:solidFill>
                  <a:srgbClr val="FFFFFF"/>
                </a:solidFill>
                <a:sym typeface="Barlow SemiBold" charset="0"/>
              </a:rPr>
              <a:t>Где смотреть информацию?</a:t>
            </a:r>
          </a:p>
        </p:txBody>
      </p:sp>
      <p:sp>
        <p:nvSpPr>
          <p:cNvPr id="12" name="Овал 11"/>
          <p:cNvSpPr/>
          <p:nvPr/>
        </p:nvSpPr>
        <p:spPr>
          <a:xfrm>
            <a:off x="2667000" y="1779588"/>
            <a:ext cx="1079500" cy="504825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ru-RU" kern="0">
              <a:sym typeface="Arial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V="1">
            <a:off x="1504950" y="2284413"/>
            <a:ext cx="1152525" cy="865187"/>
          </a:xfrm>
          <a:prstGeom prst="straightConnector1">
            <a:avLst/>
          </a:prstGeom>
          <a:ln w="63500">
            <a:solidFill>
              <a:srgbClr val="FFFF0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8199" name="TextBox 9"/>
          <p:cNvSpPr txBox="1">
            <a:spLocks noChangeArrowheads="1"/>
          </p:cNvSpPr>
          <p:nvPr/>
        </p:nvSpPr>
        <p:spPr bwMode="auto">
          <a:xfrm>
            <a:off x="5580063" y="1770063"/>
            <a:ext cx="378777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Clr>
                <a:srgbClr val="000000"/>
              </a:buClr>
              <a:buFont typeface="Arial" pitchFamily="34" charset="0"/>
              <a:buNone/>
            </a:pPr>
            <a:r>
              <a:rPr lang="ru-RU" altLang="ru-RU" b="1">
                <a:solidFill>
                  <a:srgbClr val="070709"/>
                </a:solidFill>
              </a:rPr>
              <a:t>На официальном сайте </a:t>
            </a:r>
          </a:p>
          <a:p>
            <a:pPr algn="ctr">
              <a:buClr>
                <a:srgbClr val="000000"/>
              </a:buClr>
              <a:buFont typeface="Arial" pitchFamily="34" charset="0"/>
              <a:buNone/>
            </a:pPr>
            <a:r>
              <a:rPr lang="en-US" altLang="ru-RU" b="1">
                <a:solidFill>
                  <a:schemeClr val="tx1"/>
                </a:solidFill>
                <a:hlinkClick r:id="rId4"/>
              </a:rPr>
              <a:t>https://bspu.ru/</a:t>
            </a:r>
            <a:r>
              <a:rPr lang="en-US" altLang="ru-RU" b="1">
                <a:solidFill>
                  <a:schemeClr val="tx1"/>
                </a:solidFill>
              </a:rPr>
              <a:t>  </a:t>
            </a:r>
            <a:r>
              <a:rPr lang="ru-RU" altLang="ru-RU" b="1">
                <a:solidFill>
                  <a:schemeClr val="tx1"/>
                </a:solidFill>
              </a:rPr>
              <a:t> </a:t>
            </a:r>
            <a:endParaRPr lang="en-US" altLang="ru-RU" b="1">
              <a:solidFill>
                <a:schemeClr val="tx1"/>
              </a:solidFill>
            </a:endParaRPr>
          </a:p>
        </p:txBody>
      </p:sp>
      <p:pic>
        <p:nvPicPr>
          <p:cNvPr id="8200" name="Рисунок 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05613" y="2447925"/>
            <a:ext cx="1439862" cy="140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Google Shape;525;p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BB1F7C1E-D7EA-4ADB-B67D-10DDCD145ED5}" type="slidenum">
              <a:rPr lang="ru-RU" altLang="ru-RU" smtClean="0"/>
              <a:pPr/>
              <a:t>6</a:t>
            </a:fld>
            <a:endParaRPr lang="ru-RU" altLang="ru-RU" smtClean="0"/>
          </a:p>
        </p:txBody>
      </p:sp>
      <p:sp>
        <p:nvSpPr>
          <p:cNvPr id="9219" name="Google Shape;521;p14"/>
          <p:cNvSpPr txBox="1">
            <a:spLocks/>
          </p:cNvSpPr>
          <p:nvPr/>
        </p:nvSpPr>
        <p:spPr bwMode="auto">
          <a:xfrm>
            <a:off x="660400" y="663575"/>
            <a:ext cx="7843838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>
              <a:lnSpc>
                <a:spcPct val="90000"/>
              </a:lnSpc>
              <a:buClr>
                <a:srgbClr val="FFFFFF"/>
              </a:buClr>
              <a:buSzPts val="2600"/>
              <a:buFont typeface="Arial" pitchFamily="34" charset="0"/>
              <a:buNone/>
            </a:pPr>
            <a:r>
              <a:rPr lang="ru-RU" altLang="ru-RU" sz="3200">
                <a:solidFill>
                  <a:srgbClr val="FFFFFF"/>
                </a:solidFill>
                <a:sym typeface="Barlow SemiBold" charset="0"/>
              </a:rPr>
              <a:t>Как пользоваться сайтом </a:t>
            </a:r>
            <a:r>
              <a:rPr lang="en-US" altLang="ru-RU" sz="2400">
                <a:solidFill>
                  <a:srgbClr val="FFFFFF"/>
                </a:solidFill>
                <a:sym typeface="Barlow SemiBold" charset="0"/>
              </a:rPr>
              <a:t>https://abitur.bspu.ru/</a:t>
            </a:r>
            <a:r>
              <a:rPr lang="ru-RU" altLang="ru-RU" sz="2400">
                <a:solidFill>
                  <a:srgbClr val="FFFFFF"/>
                </a:solidFill>
                <a:sym typeface="Barlow SemiBold" charset="0"/>
              </a:rPr>
              <a:t> </a:t>
            </a:r>
          </a:p>
        </p:txBody>
      </p:sp>
      <p:pic>
        <p:nvPicPr>
          <p:cNvPr id="922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1550" y="1419225"/>
            <a:ext cx="6335713" cy="365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Прямая со стрелкой 6"/>
          <p:cNvCxnSpPr/>
          <p:nvPr/>
        </p:nvCxnSpPr>
        <p:spPr>
          <a:xfrm>
            <a:off x="3276600" y="3579813"/>
            <a:ext cx="0" cy="720725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1979613" y="3579813"/>
            <a:ext cx="0" cy="720725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23" name="Рисунок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18400" y="2500313"/>
            <a:ext cx="1366838" cy="1306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Google Shape;525;p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88A5DB79-B04E-4931-83ED-3B83AC501FFE}" type="slidenum">
              <a:rPr lang="ru-RU" altLang="ru-RU" smtClean="0"/>
              <a:pPr/>
              <a:t>7</a:t>
            </a:fld>
            <a:endParaRPr lang="ru-RU" altLang="ru-RU" smtClean="0"/>
          </a:p>
        </p:txBody>
      </p:sp>
      <p:sp>
        <p:nvSpPr>
          <p:cNvPr id="10243" name="Google Shape;521;p14"/>
          <p:cNvSpPr txBox="1">
            <a:spLocks/>
          </p:cNvSpPr>
          <p:nvPr/>
        </p:nvSpPr>
        <p:spPr bwMode="auto">
          <a:xfrm>
            <a:off x="660400" y="663575"/>
            <a:ext cx="7843838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>
              <a:lnSpc>
                <a:spcPct val="90000"/>
              </a:lnSpc>
              <a:buClr>
                <a:srgbClr val="FFFFFF"/>
              </a:buClr>
              <a:buSzPts val="2600"/>
              <a:buFont typeface="Barlow SemiBold" charset="0"/>
              <a:buNone/>
            </a:pPr>
            <a:r>
              <a:rPr lang="ru-RU" altLang="ru-RU" sz="3200" b="1">
                <a:solidFill>
                  <a:srgbClr val="FFFFFF"/>
                </a:solidFill>
                <a:sym typeface="Barlow SemiBold" charset="0"/>
              </a:rPr>
              <a:t>Как пользоваться сайтом</a:t>
            </a:r>
          </a:p>
        </p:txBody>
      </p:sp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8888" y="1347788"/>
            <a:ext cx="6589712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 стрелкой 7"/>
          <p:cNvCxnSpPr/>
          <p:nvPr/>
        </p:nvCxnSpPr>
        <p:spPr>
          <a:xfrm flipV="1">
            <a:off x="6443663" y="2571750"/>
            <a:ext cx="576262" cy="792163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/>
          <p:cNvSpPr/>
          <p:nvPr/>
        </p:nvSpPr>
        <p:spPr>
          <a:xfrm>
            <a:off x="6588125" y="2139950"/>
            <a:ext cx="1008063" cy="3603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ru-RU" kern="0">
              <a:sym typeface="Arial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2988" y="1347788"/>
            <a:ext cx="7561262" cy="230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Google Shape;525;p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3159F668-3158-4FF7-AB02-6C1A4F0E59AC}" type="slidenum">
              <a:rPr lang="ru-RU" altLang="ru-RU" smtClean="0"/>
              <a:pPr/>
              <a:t>8</a:t>
            </a:fld>
            <a:endParaRPr lang="ru-RU" altLang="ru-RU" smtClean="0"/>
          </a:p>
        </p:txBody>
      </p:sp>
      <p:sp>
        <p:nvSpPr>
          <p:cNvPr id="12292" name="Google Shape;521;p14"/>
          <p:cNvSpPr txBox="1">
            <a:spLocks/>
          </p:cNvSpPr>
          <p:nvPr/>
        </p:nvSpPr>
        <p:spPr bwMode="auto">
          <a:xfrm>
            <a:off x="660400" y="663575"/>
            <a:ext cx="7843838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>
              <a:lnSpc>
                <a:spcPct val="90000"/>
              </a:lnSpc>
              <a:buClr>
                <a:srgbClr val="FFFFFF"/>
              </a:buClr>
              <a:buSzPts val="2600"/>
              <a:buFont typeface="Barlow SemiBold" charset="0"/>
              <a:buNone/>
            </a:pPr>
            <a:r>
              <a:rPr lang="ru-RU" altLang="ru-RU" sz="2800" b="1">
                <a:solidFill>
                  <a:srgbClr val="FFFFFF"/>
                </a:solidFill>
                <a:sym typeface="Barlow SemiBold" charset="0"/>
              </a:rPr>
              <a:t>Как пользоваться сайтом (бакалавриат)</a:t>
            </a:r>
          </a:p>
        </p:txBody>
      </p:sp>
      <p:pic>
        <p:nvPicPr>
          <p:cNvPr id="1229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42988" y="3651250"/>
            <a:ext cx="7561262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Прямая со стрелкой 6"/>
          <p:cNvCxnSpPr/>
          <p:nvPr/>
        </p:nvCxnSpPr>
        <p:spPr>
          <a:xfrm flipH="1">
            <a:off x="7812088" y="3508375"/>
            <a:ext cx="973137" cy="5032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12295" name="Рисунок 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19925" y="1563688"/>
            <a:ext cx="121920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Google Shape;525;p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3FD4A400-E4C1-4660-827C-D9AC092BBCD6}" type="slidenum">
              <a:rPr lang="ru-RU" altLang="ru-RU" smtClean="0"/>
              <a:pPr/>
              <a:t>9</a:t>
            </a:fld>
            <a:endParaRPr lang="ru-RU" altLang="ru-RU" smtClean="0"/>
          </a:p>
        </p:txBody>
      </p:sp>
      <p:sp>
        <p:nvSpPr>
          <p:cNvPr id="13315" name="Google Shape;521;p14"/>
          <p:cNvSpPr txBox="1">
            <a:spLocks/>
          </p:cNvSpPr>
          <p:nvPr/>
        </p:nvSpPr>
        <p:spPr bwMode="auto">
          <a:xfrm>
            <a:off x="468313" y="700088"/>
            <a:ext cx="8024812" cy="65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>
              <a:lnSpc>
                <a:spcPct val="90000"/>
              </a:lnSpc>
              <a:buClr>
                <a:srgbClr val="FFFFFF"/>
              </a:buClr>
              <a:buSzPts val="2600"/>
              <a:buFont typeface="Barlow SemiBold" charset="0"/>
              <a:buNone/>
            </a:pPr>
            <a:r>
              <a:rPr lang="ru-RU" altLang="ru-RU" sz="2800" b="1">
                <a:solidFill>
                  <a:srgbClr val="FFFFFF"/>
                </a:solidFill>
                <a:sym typeface="Barlow SemiBold" charset="0"/>
              </a:rPr>
              <a:t>Количество мест и вступительные экзамены </a:t>
            </a:r>
          </a:p>
        </p:txBody>
      </p:sp>
      <p:pic>
        <p:nvPicPr>
          <p:cNvPr id="13316" name="Picture 2"/>
          <p:cNvPicPr>
            <a:picLocks noChangeAspect="1" noChangeArrowheads="1"/>
          </p:cNvPicPr>
          <p:nvPr/>
        </p:nvPicPr>
        <p:blipFill>
          <a:blip r:embed="rId3"/>
          <a:srcRect l="3615" t="15561" r="-1212"/>
          <a:stretch>
            <a:fillRect/>
          </a:stretch>
        </p:blipFill>
        <p:spPr bwMode="auto">
          <a:xfrm>
            <a:off x="1116013" y="1347788"/>
            <a:ext cx="5832475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48488" y="2427288"/>
            <a:ext cx="170497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odovico template">
  <a:themeElements>
    <a:clrScheme name="Другая 18">
      <a:dk1>
        <a:srgbClr val="07439B"/>
      </a:dk1>
      <a:lt1>
        <a:srgbClr val="FFFFFF"/>
      </a:lt1>
      <a:dk2>
        <a:srgbClr val="808392"/>
      </a:dk2>
      <a:lt2>
        <a:srgbClr val="E0E0E7"/>
      </a:lt2>
      <a:accent1>
        <a:srgbClr val="0092F0"/>
      </a:accent1>
      <a:accent2>
        <a:srgbClr val="EB7700"/>
      </a:accent2>
      <a:accent3>
        <a:srgbClr val="FD7E6B"/>
      </a:accent3>
      <a:accent4>
        <a:srgbClr val="F03131"/>
      </a:accent4>
      <a:accent5>
        <a:srgbClr val="41B5FF"/>
      </a:accent5>
      <a:accent6>
        <a:srgbClr val="1E87CA"/>
      </a:accent6>
      <a:hlink>
        <a:srgbClr val="272A36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4501</TotalTime>
  <Words>333</Words>
  <Application>Microsoft Office PowerPoint</Application>
  <PresentationFormat>Экран (16:9)</PresentationFormat>
  <Paragraphs>107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Times New Roman</vt:lpstr>
      <vt:lpstr>Opium Normal</vt:lpstr>
      <vt:lpstr>Barlow SemiBold</vt:lpstr>
      <vt:lpstr>Barlow Light</vt:lpstr>
      <vt:lpstr>Calibri</vt:lpstr>
      <vt:lpstr>Montserrat</vt:lpstr>
      <vt:lpstr>Lodovico template</vt:lpstr>
      <vt:lpstr> Акмуллинский университет 2024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 о профориентационной работе  за I полугодие 2020/21</dc:title>
  <dc:creator>IlushinaNS</dc:creator>
  <cp:lastModifiedBy>user207</cp:lastModifiedBy>
  <cp:revision>508</cp:revision>
  <dcterms:modified xsi:type="dcterms:W3CDTF">2024-01-26T04:28:07Z</dcterms:modified>
</cp:coreProperties>
</file>