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9"/>
  </p:notes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64" r:id="rId9"/>
    <p:sldId id="267" r:id="rId10"/>
    <p:sldId id="268" r:id="rId11"/>
    <p:sldId id="269" r:id="rId12"/>
    <p:sldId id="272" r:id="rId13"/>
    <p:sldId id="270" r:id="rId14"/>
    <p:sldId id="271" r:id="rId15"/>
    <p:sldId id="273" r:id="rId16"/>
    <p:sldId id="274" r:id="rId17"/>
    <p:sldId id="275" r:id="rId18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3721"/>
    <a:srgbClr val="A20000"/>
    <a:srgbClr val="860000"/>
    <a:srgbClr val="B8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26F4D-7101-4D9D-83E8-EF19DFF90735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0800E-291E-4635-B9C4-2B4CECE26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0800E-291E-4635-B9C4-2B4CECE2682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270000"/>
            <a:ext cx="6626225" cy="1082675"/>
          </a:xfrm>
        </p:spPr>
        <p:txBody>
          <a:bodyPr/>
          <a:lstStyle>
            <a:lvl1pPr>
              <a:defRPr>
                <a:ea typeface="微软雅黑" charset="-122"/>
              </a:defRPr>
            </a:lvl1pPr>
          </a:lstStyle>
          <a:p>
            <a:endParaRPr lang="zh-CN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1338" y="2206625"/>
            <a:ext cx="6624637" cy="790575"/>
          </a:xfrm>
        </p:spPr>
        <p:txBody>
          <a:bodyPr/>
          <a:lstStyle>
            <a:lvl1pPr marL="0" indent="0">
              <a:buFont typeface="Arial" pitchFamily="34" charset="0"/>
              <a:buNone/>
              <a:defRPr>
                <a:solidFill>
                  <a:srgbClr val="3B3721"/>
                </a:solidFill>
                <a:ea typeface="微软雅黑" charset="-122"/>
              </a:defRPr>
            </a:lvl1pPr>
          </a:lstStyle>
          <a:p>
            <a:endParaRPr lang="zh-C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7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7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85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85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58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55576" y="5733256"/>
            <a:ext cx="4536504" cy="720080"/>
          </a:xfrm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r>
              <a:rPr lang="ru-RU" sz="1400" dirty="0" smtClean="0">
                <a:solidFill>
                  <a:srgbClr val="002060"/>
                </a:solidFill>
                <a:ea typeface="Microsoft YaHei" pitchFamily="34" charset="-122"/>
              </a:rPr>
              <a:t>Виртуальная книжная выставка ИКЦ им. </a:t>
            </a:r>
            <a:r>
              <a:rPr lang="ru-RU" sz="1400" dirty="0" err="1" smtClean="0">
                <a:solidFill>
                  <a:srgbClr val="002060"/>
                </a:solidFill>
                <a:ea typeface="Microsoft YaHei" pitchFamily="34" charset="-122"/>
              </a:rPr>
              <a:t>Р.Г.Кузеева</a:t>
            </a:r>
            <a:endParaRPr lang="ru-RU" sz="1400" dirty="0" smtClean="0">
              <a:solidFill>
                <a:srgbClr val="002060"/>
              </a:solidFill>
              <a:ea typeface="Microsoft YaHei" pitchFamily="34" charset="-122"/>
            </a:endParaRPr>
          </a:p>
          <a:p>
            <a:pPr eaLnBrk="1" hangingPunct="1">
              <a:spcBef>
                <a:spcPct val="0"/>
              </a:spcBef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поступления 1-2 квартал 2023г.</a:t>
            </a:r>
            <a:endParaRPr lang="en-US" sz="1400" dirty="0" smtClean="0">
              <a:solidFill>
                <a:srgbClr val="002060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99592" y="548680"/>
            <a:ext cx="6408712" cy="2520280"/>
          </a:xfrm>
        </p:spPr>
        <p:txBody>
          <a:bodyPr/>
          <a:lstStyle/>
          <a:p>
            <a:pPr algn="ctr" eaLnBrk="1" hangingPunct="1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«Сквозь призму времени»</a:t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труды преподавателей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1268761"/>
            <a:ext cx="4402832" cy="4543078"/>
          </a:xfrm>
        </p:spPr>
        <p:txBody>
          <a:bodyPr/>
          <a:lstStyle/>
          <a:p>
            <a:pPr>
              <a:buNone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Фонд оценочных материалов по дисциплине "Методика</a:t>
            </a:r>
          </a:p>
          <a:p>
            <a:pPr>
              <a:buNone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обучения и воспитания (иностранный язык)"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учебно</a:t>
            </a:r>
            <a:endParaRPr lang="ru-RU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методическое пособие / Министерство просвещения РФ,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ФГБОУ ВО БГПУ им. М.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Акмуллы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; составители В. Ф.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Аитов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Е. А.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Бобкова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З. Р. Киреева, Т. А.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Акбердина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– Уфа :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Издательство БГПУ, 2022. – 216 с. – ISBN 978-5-907475-70-0 :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230.03. – Текст : непосредственный.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Фонд оценочных материалов составлен в соответствии с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государственным  образовательным стандартом высшего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образования. В пособии представлены задания с ключами для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самостоятельной работы и взаимоконтроля с целью управления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самостоятельной работы будущих учителей иностранных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языков в рамках подготовки их к тестовому контролю по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дисциплине «Методика обучения и воспитания(иностранный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язык)». Пособие предназначено для студентов факультетов и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институтов иностранных языков педагогических вузов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обучающихся по направлению Педагогическое образование 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профиль «Иностранный язык».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user\Desktop\5 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295232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548680"/>
            <a:ext cx="4752528" cy="5760640"/>
          </a:xfrm>
        </p:spPr>
        <p:txBody>
          <a:bodyPr/>
          <a:lstStyle/>
          <a:p>
            <a:pPr>
              <a:buNone/>
            </a:pPr>
            <a:r>
              <a:rPr lang="ru-RU" sz="1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Хабибова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Н. Е.</a:t>
            </a:r>
            <a:endParaRPr lang="ru-RU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Проектирование дополнительных общеобразовательных</a:t>
            </a:r>
          </a:p>
          <a:p>
            <a:pPr>
              <a:buNone/>
            </a:pP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общеразвивающих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программ : учебно-методическое пособие /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Наталья Евгеньевна ; Н. Е.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Хабибова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Е. В.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Карунас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Н. А. Баринов ;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Министерство Просвещения Российской Федерации, ФГБОУ ВО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БГПУ им. М.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Акмуллы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. – Уфа : Издательство БГПУ, 2021. – 65 с.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ISBN 978-5-907176-60-7 : 134.70. – Текст : непосредственный.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учебно-методическом пособии представлены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план-конспекты</a:t>
            </a:r>
            <a:endParaRPr lang="ru-RU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отдельных разделов дисциплины «Образовательные программы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 и дополнительного образования», вопросы рекомендуемые к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обсуждению на практических занятиях с указанием рекомендуемой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литературы. Приведены примеры практико-ориентированных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заданий и тестовых заданий для самоконтроля, примерные вопросы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зачету/дифференцированному зачету/экзамену, а также учебники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учебные пособия, рекомендуемые для изучения дисциплины и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подготовки к итоговой аттестации. 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Пособие может использоваться студентами при выполнении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самостоятельной переподготовки работников системы образования.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user\Desktop\8 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252028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836712"/>
            <a:ext cx="4968552" cy="3456384"/>
          </a:xfrm>
        </p:spPr>
        <p:txBody>
          <a:bodyPr/>
          <a:lstStyle/>
          <a:p>
            <a:pPr>
              <a:buNone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Хрестоматия по истории и философии физической культуры и</a:t>
            </a:r>
          </a:p>
          <a:p>
            <a:pPr>
              <a:buNone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спорта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/ И. Р. Федулина, Ф. Р.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Абдрахманова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Т. Р.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Валиахметов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Т.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Ф.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Емелева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; Министерство Просвещения Российской Федерации,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ФГБОУ ВО БГПУ им. М.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Акмуллы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– Уфа : Издательство БГПУ,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2022. – 82 с. – ISBN 978-5-907475-16-8 : 178.89. – Текст :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непосредственный.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Хрестоматия по философии спорта предназначена для студентов</a:t>
            </a:r>
          </a:p>
          <a:p>
            <a:pPr>
              <a:buNone/>
            </a:pP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бакалавриата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магистратуры, аспирантов, преподавателей и для всех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интересующихся вопросами философии и истории спорта и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физической культуры.</a:t>
            </a:r>
          </a:p>
          <a:p>
            <a:pPr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Desktop\6 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252028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836712"/>
            <a:ext cx="4824536" cy="2952328"/>
          </a:xfrm>
        </p:spPr>
        <p:txBody>
          <a:bodyPr/>
          <a:lstStyle/>
          <a:p>
            <a:pPr>
              <a:buNone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Сборник упражнений по интонации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: учебное пособие : [на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башкирском языке] / Г. Ш.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Давлеткулова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С. А. Тагирова ;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Министерство просвещения РФ, ФГБОУ ВО БГПУ им.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М.Акмуллы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Уфа : Издательство БГПУ, 2022. – 68 с. – ISBN 978-5-907475-67-0 :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178.89. – Текст : непосредственный.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 сборник содержит программу изучения по интонации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башкирского языка, изучающуюся  в средней школе. Предназначен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 самостоятельной работы учащихся школ и студентов колледжей.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user\Desktop\10 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2736304" cy="363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836712"/>
            <a:ext cx="5400600" cy="4104456"/>
          </a:xfrm>
        </p:spPr>
        <p:txBody>
          <a:bodyPr/>
          <a:lstStyle/>
          <a:p>
            <a:pPr>
              <a:buNone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Прокофьева, И. О.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Современная русскоязычная проза Башкортостана :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учебное пособие / Ирина Олеговна ; И. О. Прокофьева ; Министерство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просвещения РФ, ФГБОУ ВО БГПУ им. М.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Акмуллы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– Уфа : Издательство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БГПУ, 2022. – 125 с. –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Библиогр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: с.120-123. – ISBN 978-5-907475-51-9 :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178.89. – Текст (визуальный) : электронный.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учебном пособии «Современная русскоязычная литература Башкортостана»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раскрывается феномен современной уфимской русскоязычной художественной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прозы рубежа веков, ее состояние и функционирование, основные тенденции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её развития, систематизируются  современная русскоязычная уфимская проза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органическая часть современной российской литературы и как литература,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сохраняющую собственную, регионально-национальную идентичность. 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Пособие предназначено для студентов –бакалавров педагогического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образования, обучающихся по профилю «Русский язык и литература», а также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студентов и преподавателей других гуманитарных факультетов.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Материалы частично могут быть использованы в школьном преподавании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русской литературы.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user\Desktop\12 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2664295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user\Desktop\11 00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259228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419872" y="980147"/>
            <a:ext cx="4176464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Хусаинова, Л. М.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Русско-башкирско-китайский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разговорник /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Ляйля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Мидхатовна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Динара Юрьевна ; Л. М. Хусаинова, Д. Ю. Юлдашева ; Министерство просвещения России, ФГБОУ ВО БГПУ им. М.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Акмуллы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 – Уфа : Издательство БГПУ , 2022. – 71 с. – ISBN 978-5-907475-66-3 : 178.89. – Текст: непосредственный.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Русско-башкирско-китайский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разговорник составлен в виде переводов на три языка основных слов, фраз и предложений для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безпрепятственного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общения на данных  языках. Предназначен для школьников,  студентов, изучающих китайский язык, для китайских студентов, обучающих китайский язык, для китайских  студентов, обучающихся в образовательных организациях РБ и всех желающих.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692696"/>
            <a:ext cx="4392488" cy="4248472"/>
          </a:xfrm>
        </p:spPr>
        <p:txBody>
          <a:bodyPr/>
          <a:lstStyle/>
          <a:p>
            <a:pPr algn="just">
              <a:buNone/>
            </a:pPr>
            <a:r>
              <a:rPr lang="ru-RU" sz="1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Шанина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Ю. А.</a:t>
            </a:r>
            <a:endParaRPr lang="ru-RU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Античная литература : история, теория, методика преподавания</a:t>
            </a:r>
          </a:p>
          <a:p>
            <a:pPr algn="just"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школе и вузе : учебное пособие / Ю. А.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Шанина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 algn="just"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Министерство просвещения России, ФГБОУ ВО БГПУ им. М.</a:t>
            </a:r>
          </a:p>
          <a:p>
            <a:pPr algn="just">
              <a:buNone/>
            </a:pP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Акмуллы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Институт филологического образования и</a:t>
            </a:r>
          </a:p>
          <a:p>
            <a:pPr algn="just"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межкультурных коммуникаций. - Уфа : Издательство БГПУ,</a:t>
            </a:r>
          </a:p>
          <a:p>
            <a:pPr algn="just"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2021. - 164 с. -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Библиогр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: с.156. - ISBN 978-5-907176-84-3 :</a:t>
            </a:r>
          </a:p>
          <a:p>
            <a:pPr algn="just"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174.59. - Текст : непосредственный.</a:t>
            </a:r>
          </a:p>
          <a:p>
            <a:pPr algn="just"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Пособие включает в себя большой материал,  позволяющий</a:t>
            </a:r>
          </a:p>
          <a:p>
            <a:pPr algn="just"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организовать самостоятельную работу студентов. Каждое</a:t>
            </a:r>
          </a:p>
          <a:p>
            <a:pPr algn="just"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практическое занятие сопровождается подробными</a:t>
            </a:r>
          </a:p>
          <a:p>
            <a:pPr algn="just"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рекомендациями, которые касаются особенностей разработки</a:t>
            </a:r>
          </a:p>
          <a:p>
            <a:pPr algn="just"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той или иной темы и алгоритма выполнения заданий для</a:t>
            </a:r>
          </a:p>
          <a:p>
            <a:pPr algn="just"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самостоятельной работы. Представлен дополнительный </a:t>
            </a:r>
          </a:p>
          <a:p>
            <a:pPr algn="just">
              <a:buNone/>
            </a:pP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материалпо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методике преподавания отдельных разделов</a:t>
            </a:r>
          </a:p>
          <a:p>
            <a:pPr algn="just"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античной литературы в школе, который содержит</a:t>
            </a:r>
          </a:p>
          <a:p>
            <a:pPr algn="just"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региональный компонент. Он может быть использован при</a:t>
            </a:r>
          </a:p>
          <a:p>
            <a:pPr algn="just"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прохождении педагогической практики. </a:t>
            </a:r>
          </a:p>
          <a:p>
            <a:pPr algn="just">
              <a:buNone/>
            </a:pPr>
            <a:endParaRPr lang="ru-RU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Desktop\13 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266429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420888"/>
            <a:ext cx="4968552" cy="504056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Спасибо за внимание!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80728"/>
            <a:ext cx="7920880" cy="2808312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«Учение всегда было и остается трудом, но трудом, полным мысли»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К.Д. Ушинский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15816" y="836712"/>
            <a:ext cx="5328592" cy="4608512"/>
          </a:xfrm>
        </p:spPr>
        <p:txBody>
          <a:bodyPr/>
          <a:lstStyle/>
          <a:p>
            <a:pPr>
              <a:buNone/>
            </a:pP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Асадуллин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Р. М.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Образование для будущего /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Раиль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Мирваевич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Р. М.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Асадуллин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 – Москва : Педагогика, 2023. – 286 с. –ISBN 978</a:t>
            </a:r>
          </a:p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5-900471-45-7. – Текст : непосредственный.</a:t>
            </a:r>
          </a:p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Книга содержит теоретические и методологические</a:t>
            </a:r>
          </a:p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аспекты, материалы педагогических исследований, анализ</a:t>
            </a:r>
          </a:p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образовательной практики, в которых раскрываются</a:t>
            </a:r>
          </a:p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инновационные подходы к организации педагогического и</a:t>
            </a:r>
          </a:p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общего образования. Особенное внимание автор уделяет</a:t>
            </a:r>
          </a:p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организации образовательного процесса, особенностям</a:t>
            </a:r>
          </a:p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научно-методического сопровождения сельских школ.</a:t>
            </a:r>
          </a:p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Книга адресована работникам системы образования,</a:t>
            </a:r>
          </a:p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учителям, школьным психологам, социальным работникам,</a:t>
            </a:r>
          </a:p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студентам педагогических вузов и колледжей.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 002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836713"/>
            <a:ext cx="2376264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908720"/>
            <a:ext cx="5184576" cy="4968552"/>
          </a:xfrm>
        </p:spPr>
        <p:txBody>
          <a:bodyPr/>
          <a:lstStyle/>
          <a:p>
            <a:pPr algn="just">
              <a:buNone/>
            </a:pP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Сагитов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С. Т.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сферой культуры :</a:t>
            </a:r>
          </a:p>
          <a:p>
            <a:pPr algn="just">
              <a:buNone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социологический анализ : [монография] / Салават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Талгатович</a:t>
            </a:r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С. Т.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Сагитов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; ФГБОУ ВО БГПУ им. М.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Акмуллы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–</a:t>
            </a:r>
          </a:p>
          <a:p>
            <a:pPr algn="just">
              <a:buNone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Москва : Наука, 2022. – 223 с. –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Библиогр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.: с.214-223. – ISBN</a:t>
            </a:r>
          </a:p>
          <a:p>
            <a:pPr algn="just">
              <a:buNone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978-5-02-040952-1 : 230.03. – Текст : непосредственный.</a:t>
            </a:r>
          </a:p>
          <a:p>
            <a:pPr algn="just">
              <a:buNone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Монография подготовлена на основе трендовых социологических</a:t>
            </a:r>
          </a:p>
          <a:p>
            <a:pPr algn="just">
              <a:buNone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исследований проблем управления сферой культуры, проведенных по</a:t>
            </a:r>
          </a:p>
          <a:p>
            <a:pPr algn="just">
              <a:buNone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единой программе в 2001-2002г. И 2016-2017 г.г., а также ряда</a:t>
            </a:r>
          </a:p>
          <a:p>
            <a:pPr algn="just">
              <a:buNone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социологических исследований по заданной  тематике,  проведенных в2020</a:t>
            </a:r>
          </a:p>
          <a:p>
            <a:pPr algn="just">
              <a:buNone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2021г.г. Особое внимание уделено характерным особенностям управления</a:t>
            </a:r>
          </a:p>
          <a:p>
            <a:pPr algn="just">
              <a:buNone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сферой культуры их отличиям от управления в других сферах. На основе</a:t>
            </a:r>
          </a:p>
          <a:p>
            <a:pPr algn="just">
              <a:buNone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социально-профессионального подхода предложена классификация</a:t>
            </a:r>
          </a:p>
          <a:p>
            <a:pPr algn="just">
              <a:buNone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социальных факторов, участвующих в процессе управления сферой</a:t>
            </a:r>
          </a:p>
          <a:p>
            <a:pPr algn="just">
              <a:buNone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культуры, выявлены их общие и особенные признаки. Обобщен опыт</a:t>
            </a:r>
          </a:p>
          <a:p>
            <a:pPr algn="just">
              <a:buNone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использования результатов теоретических разработок в практической</a:t>
            </a:r>
          </a:p>
          <a:p>
            <a:pPr algn="just">
              <a:buNone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деятельности в течение последних двух десятилетий в управлении сферой</a:t>
            </a:r>
          </a:p>
          <a:p>
            <a:pPr algn="just">
              <a:buNone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культуры. </a:t>
            </a:r>
          </a:p>
          <a:p>
            <a:pPr algn="just">
              <a:buNone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социологов-исследователей , профессионально изучающих социальные  </a:t>
            </a:r>
          </a:p>
          <a:p>
            <a:pPr algn="just">
              <a:buNone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проблемы управления  общественными процессами.  </a:t>
            </a:r>
          </a:p>
          <a:p>
            <a:pPr algn="just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 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980728"/>
            <a:ext cx="2808312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1196752"/>
            <a:ext cx="4680520" cy="4896544"/>
          </a:xfrm>
        </p:spPr>
        <p:txBody>
          <a:bodyPr/>
          <a:lstStyle/>
          <a:p>
            <a:pPr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Самсонова, И. Д.</a:t>
            </a:r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Методы исследований и обработки информации в</a:t>
            </a:r>
          </a:p>
          <a:p>
            <a:pPr>
              <a:buNone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природопользовании : учебное пособие / Ирина</a:t>
            </a:r>
          </a:p>
          <a:p>
            <a:pPr>
              <a:buNone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Дмитриевна, Венер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Нуруллович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Галия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Рафаиловна ;</a:t>
            </a:r>
          </a:p>
          <a:p>
            <a:pPr>
              <a:buNone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И. Д. Самсонова, В. Н.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Саттаров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Г. Р.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Гильманова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>
              <a:buNone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Министерство просвещения Российской Федерации,</a:t>
            </a:r>
          </a:p>
          <a:p>
            <a:pPr>
              <a:buNone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ФГБОУ ВО БГПУ им. М.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Акмуллы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 – Уфа :</a:t>
            </a:r>
          </a:p>
          <a:p>
            <a:pPr>
              <a:buNone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Издательство БГПУ, 2021. – 148 с. –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Библиогр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.: с.143</a:t>
            </a:r>
          </a:p>
          <a:p>
            <a:pPr>
              <a:buNone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146. – ISBN 978-5-907475-12-0 : 178.89. – Текст :</a:t>
            </a:r>
          </a:p>
          <a:p>
            <a:pPr>
              <a:buNone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непосредственный.</a:t>
            </a:r>
          </a:p>
          <a:p>
            <a:pPr>
              <a:buNone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В учебном пособии даны общие представления о научном</a:t>
            </a:r>
          </a:p>
          <a:p>
            <a:pPr>
              <a:buNone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познании, охарактеризованы основные методы исследования.</a:t>
            </a:r>
          </a:p>
          <a:p>
            <a:pPr>
              <a:buNone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Раскрываются методики  изучения рекреационных объектов и</a:t>
            </a:r>
          </a:p>
          <a:p>
            <a:pPr>
              <a:buNone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растительных ресурсов в области природопользования,</a:t>
            </a:r>
          </a:p>
          <a:p>
            <a:pPr>
              <a:buNone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гидрологической роли экосистем, экологических факторов</a:t>
            </a:r>
          </a:p>
          <a:p>
            <a:pPr>
              <a:buNone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окружающей среды различной степени антропогенной</a:t>
            </a:r>
          </a:p>
          <a:p>
            <a:pPr>
              <a:buNone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нагрузки, методы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эколого-фуанистического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изучения</a:t>
            </a:r>
          </a:p>
          <a:p>
            <a:pPr>
              <a:buNone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насекомых, а также способы и приемы обработки информации,</a:t>
            </a:r>
          </a:p>
          <a:p>
            <a:pPr>
              <a:buNone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этапы научно-исследовательской деятельности.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2 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196752"/>
            <a:ext cx="2915485" cy="4047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1556792"/>
            <a:ext cx="4536504" cy="4255046"/>
          </a:xfrm>
        </p:spPr>
        <p:txBody>
          <a:bodyPr/>
          <a:lstStyle/>
          <a:p>
            <a:pPr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Вильданова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В. Ф.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 Элементарная математика : методическое пособие. Ч. 1 / Венера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Фидарисовна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Елена Геннадьевна ; В. Ф.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Вильданова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Е. Г. Кудашева ; Министерство просвещения РФ, ФГБОУ ВО БГПУ им. М.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Акмуллы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– Уфа : Издательство БГПУ, 2022. – 68 с. –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Библиогр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: с.39. – ISBN 978-5-907475-59-5 : 178.89. – Текст (визуальный) : электронный.</a:t>
            </a:r>
          </a:p>
          <a:p>
            <a:pPr>
              <a:buNone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Настоящее пособие пре6дназначено для студентов, обучающихся по программе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бакалавриата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направления 44.03.05 «Педагогическое образование (с двумя профилями подготовки, один из которых математика), и школьников выпускных классов, готовящихся к сдаче единого государственного экзамена. В пособии 4 главы. В каждой из которых приведен необходимый теоретический материал, разобраны примеры по основным методам решения. В конце параграфов даны задачи для самостоятельного решения.</a:t>
            </a:r>
          </a:p>
          <a:p>
            <a:pPr>
              <a:buNone/>
            </a:pP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412776"/>
            <a:ext cx="2808312" cy="3771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692696"/>
            <a:ext cx="5256584" cy="3528392"/>
          </a:xfrm>
        </p:spPr>
        <p:txBody>
          <a:bodyPr/>
          <a:lstStyle/>
          <a:p>
            <a:pPr>
              <a:buNone/>
            </a:pPr>
            <a:r>
              <a:rPr lang="ru-RU" sz="1200" b="1" dirty="0" err="1" smtClean="0">
                <a:solidFill>
                  <a:schemeClr val="tx2">
                    <a:lumMod val="75000"/>
                  </a:schemeClr>
                </a:solidFill>
              </a:rPr>
              <a:t>Галимова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, Э. М.</a:t>
            </a:r>
            <a:endParaRPr lang="ru-RU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Лабораторный практикум по генетике с основами молекулярной биологии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Эльвира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</a:rPr>
              <a:t>Мансуровна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, Гузель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</a:rPr>
              <a:t>Фанилевна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, Оксана Владимировна ; Э. М.</a:t>
            </a:r>
          </a:p>
          <a:p>
            <a:pPr>
              <a:buNone/>
            </a:pP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</a:rPr>
              <a:t>Галимова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, Г. Ф.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</a:rPr>
              <a:t>Галикеева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, О. В.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</a:rPr>
              <a:t>Гумерова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; Министерство просвещения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России, ФГБОУ ВО БГПУ им. М.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</a:rPr>
              <a:t>Акмуллы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. – Уфа : Издательство БГПУ, 2022. 80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с. – ISBN 978-5-907475-57-1 : 178.89. – Текст :непосредственный.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Пособие по «Генетике с основами молекулярной биологии» предназначен 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ля студентов направления «Биология».Лабораторный практикум составлен в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соответствии с государственным образовательным стандартом высшего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образования по направлению подготовки 06.03.01 Биология, рабочей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программой дисциплины и предназначена для индивидуальной работы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студентов по дисциплине  «Общая биология», «Генетика и селекция» и 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«Молекулярная биология». Практикум содержит задания, позволяющие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закрепить и структурировать теоретический и практический материал,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проработанный на аудиторных занятиях.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user\Desktop\3 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259228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548680"/>
            <a:ext cx="4320480" cy="568863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sz="1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Галикеева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Г. Ф.</a:t>
            </a:r>
            <a:endParaRPr lang="ru-RU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Генетика с основами селекции : рабочая тетрадь / Гузель</a:t>
            </a:r>
          </a:p>
          <a:p>
            <a:pPr>
              <a:buNone/>
            </a:pP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Фанилевна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Эльвира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Мансуровна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Светлана Викторовна ; Г. Ф.</a:t>
            </a:r>
          </a:p>
          <a:p>
            <a:pPr>
              <a:buNone/>
            </a:pP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Галикеева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Э. М.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Галимова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С. В. Любина ; Министерство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просвещения России, ФГБОУ ВО БГПУ им. М.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Акмуллы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–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Уфа : Издательство БГПУ, 2021. – 88 с. – ISBN 978-5-907475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09-0 : 134.70. – Текст : непосредственный.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Пособие предназначено для бакалавров дневной формы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обучения направления «Биология» Естественно</a:t>
            </a:r>
          </a:p>
          <a:p>
            <a:pPr>
              <a:buNone/>
            </a:pP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георгафического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факультета Башкирского государственного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педагогического университета им. М.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Акмуллы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Рабочая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тетрадь является учебным пособием по выполнению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лабораторных работ по курсу «Генетика». Разработанная в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соответствии с программой курса, она содержит задания,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позволяющие закрепить и структурировать теоретический и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практический материал, проработанный на аудиторных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занятиях.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user\Desktop\7 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4"/>
            <a:ext cx="273630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908720"/>
            <a:ext cx="4032448" cy="4903118"/>
          </a:xfrm>
        </p:spPr>
        <p:txBody>
          <a:bodyPr/>
          <a:lstStyle/>
          <a:p>
            <a:pPr>
              <a:buNone/>
            </a:pPr>
            <a:r>
              <a:rPr lang="ru-RU" sz="1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Дяминова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Э. И.</a:t>
            </a:r>
            <a:endParaRPr lang="ru-RU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Инфокоммуникационные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технологии :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учебно</a:t>
            </a:r>
            <a:endParaRPr lang="ru-RU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методическое пособие /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Элина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Ильдаровна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Елена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Павловна, Р. Р.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Рамазанова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; Э. И.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Дяминова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Е. П. Жилко,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Р. Р.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Рамазанова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; Министерство просвещения Российской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Федерации, ФГБОУ ВО БГПУ им. М.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Акмуллы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– Уфа :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Издательство БГПУ, 2021. – 198 с. –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Библиогр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.: с. 197. –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ISBN 978-5-907475-03-8 : 174.59. – Текст :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непосредственный.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учебно-методическом пособии представлены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лабораторные работы и контрольно-измерительные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материалы. Каждая лабораторная работа включает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теоретический материал, практические задания, методику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их выполнения, контрольные вопросы для закрепления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материала. Также содержатся требования к содержанию и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оформлению отчета и критерии оценивания.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Учебно</a:t>
            </a:r>
            <a:endParaRPr lang="ru-RU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методическое пособие отличается системным подходом,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подробным и четким изложением материала, что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способствует развитию универсальных компетенций,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составляющих основу будущей профессиональной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 выпускников уровня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бакалавриата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user\Desktop\9 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28803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01367f7882bfec9c4e4f9f75a55bbbf782be22"/>
</p:tagLst>
</file>

<file path=ppt/theme/theme1.xml><?xml version="1.0" encoding="utf-8"?>
<a:theme xmlns:a="http://schemas.openxmlformats.org/drawingml/2006/main" name="1_education01 (4)">
  <a:themeElements>
    <a:clrScheme name="1_education01 (4)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education01 (4)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charset="-122"/>
          </a:defRPr>
        </a:defPPr>
      </a:lstStyle>
    </a:lnDef>
  </a:objectDefaults>
  <a:extraClrSchemeLst>
    <a:extraClrScheme>
      <a:clrScheme name="1_education01 (4)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education01 (4)</Template>
  <TotalTime>133</TotalTime>
  <Pages>0</Pages>
  <Words>1223</Words>
  <Characters>0</Characters>
  <Application>Microsoft Office PowerPoint</Application>
  <DocSecurity>0</DocSecurity>
  <PresentationFormat>Экран (4:3)</PresentationFormat>
  <Lines>0</Lines>
  <Paragraphs>207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1_education01 (4)</vt:lpstr>
      <vt:lpstr> «Сквозь призму времени» труды преподавателей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user</dc:creator>
  <cp:lastModifiedBy>user</cp:lastModifiedBy>
  <cp:revision>18</cp:revision>
  <cp:lastPrinted>1899-12-30T00:00:00Z</cp:lastPrinted>
  <dcterms:created xsi:type="dcterms:W3CDTF">2010-08-18T02:28:42Z</dcterms:created>
  <dcterms:modified xsi:type="dcterms:W3CDTF">2023-06-08T09:33:01Z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1033-8.1.0.3018</vt:lpwstr>
  </property>
</Properties>
</file>