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63" r:id="rId8"/>
    <p:sldId id="262" r:id="rId9"/>
    <p:sldId id="259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День снятия блокады Ленинграда/«Ты выжил, город на Неве</a:t>
            </a:r>
            <a:r>
              <a:rPr lang="ru-RU" sz="4800" dirty="0" smtClean="0"/>
              <a:t>…»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9165" y="5027697"/>
            <a:ext cx="7507288" cy="1086237"/>
          </a:xfrm>
        </p:spPr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Ахматьянова</a:t>
            </a:r>
            <a:r>
              <a:rPr lang="ru-RU" dirty="0" smtClean="0"/>
              <a:t> Гузель А., группа СОДД-21-21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53" t="27894" r="55139" b="56073"/>
          <a:stretch/>
        </p:blipFill>
        <p:spPr>
          <a:xfrm>
            <a:off x="7898859" y="102865"/>
            <a:ext cx="4171193" cy="1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9800" y="673100"/>
            <a:ext cx="7670800" cy="698500"/>
          </a:xfrm>
        </p:spPr>
        <p:txBody>
          <a:bodyPr>
            <a:normAutofit/>
          </a:bodyPr>
          <a:lstStyle/>
          <a:p>
            <a:r>
              <a:rPr lang="ru-RU" sz="4000" dirty="0"/>
              <a:t>Монумент "Разорванное кольцо"</a:t>
            </a:r>
          </a:p>
        </p:txBody>
      </p:sp>
      <p:pic>
        <p:nvPicPr>
          <p:cNvPr id="9218" name="Picture 2" descr="https://webpulse.imgsmail.ru/imgpreview?mb=webpulse&amp;key=pulse_cabinet-image-25c6984e-9858-44a0-83ed-73e188c284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32612"/>
            <a:ext cx="8008711" cy="45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6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431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</a:t>
            </a:r>
            <a:r>
              <a:rPr lang="ru-RU" sz="4000" dirty="0" smtClean="0"/>
              <a:t>амятник </a:t>
            </a:r>
            <a:r>
              <a:rPr lang="ru-RU" sz="4000" dirty="0"/>
              <a:t>Матери-Родине на Пискаревском </a:t>
            </a:r>
            <a:r>
              <a:rPr lang="ru-RU" sz="4000" dirty="0" smtClean="0"/>
              <a:t>кладбище</a:t>
            </a:r>
            <a:endParaRPr lang="ru-RU" sz="4000" dirty="0"/>
          </a:p>
        </p:txBody>
      </p:sp>
      <p:pic>
        <p:nvPicPr>
          <p:cNvPr id="10242" name="Picture 2" descr="http://s15.stc.all.kpcdn.net/share/i/4/1915903/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667050"/>
            <a:ext cx="7337425" cy="48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5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9601200" cy="12954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Ц</a:t>
            </a:r>
            <a:r>
              <a:rPr lang="ru-RU" sz="4000" dirty="0" smtClean="0"/>
              <a:t>веток </a:t>
            </a:r>
            <a:r>
              <a:rPr lang="ru-RU" sz="4000" dirty="0"/>
              <a:t>жизни – памятник детям, погибшим во время </a:t>
            </a:r>
            <a:r>
              <a:rPr lang="ru-RU" sz="4000" dirty="0" smtClean="0"/>
              <a:t>блокады</a:t>
            </a:r>
            <a:endParaRPr lang="ru-RU" sz="4000" dirty="0"/>
          </a:p>
        </p:txBody>
      </p:sp>
      <p:pic>
        <p:nvPicPr>
          <p:cNvPr id="11266" name="Picture 2" descr="https://peterburg.guide/wp-content/uploads/2019/03/2019-03-20_16-14-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88" y="1803400"/>
            <a:ext cx="7288223" cy="46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0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199" y="48260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За мужество и героизм Ленинград получил звание «Город-герой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12290" name="Picture 2" descr="https://cf2.ppt-online.org/files2/slide/f/faLYnjJcoCA2HTEISkDRWPVh8K5uO6x0g7s9Nd/slide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25728" r="5110" b="14646"/>
          <a:stretch/>
        </p:blipFill>
        <p:spPr bwMode="auto">
          <a:xfrm>
            <a:off x="1879599" y="1968501"/>
            <a:ext cx="8788401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5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451100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75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A8hdjNdKih4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5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601200" cy="1943100"/>
          </a:xfrm>
        </p:spPr>
        <p:txBody>
          <a:bodyPr>
            <a:normAutofit fontScale="90000"/>
          </a:bodyPr>
          <a:lstStyle/>
          <a:p>
            <a:r>
              <a:rPr lang="ru-RU" dirty="0"/>
              <a:t>8 сентября 1941 </a:t>
            </a:r>
            <a:r>
              <a:rPr lang="ru-RU" dirty="0" smtClean="0"/>
              <a:t>года началась </a:t>
            </a:r>
            <a:r>
              <a:rPr lang="ru-RU" dirty="0"/>
              <a:t>суровая блокада, которая продолжалась долгих 900 дней, почти 2, 5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topwar.ru/uploads/posts/2017-01/thumbs/1485479485_leningr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72" y="1943100"/>
            <a:ext cx="83180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2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181100"/>
            <a:ext cx="3708400" cy="515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Ленинграде начался страшный, мучительный голод. В самый тяжелый период блокады жители Ленинграда получали только один маленький кусочек хлеба на целый день. </a:t>
            </a:r>
            <a:endParaRPr lang="ru-RU" sz="2800" dirty="0"/>
          </a:p>
        </p:txBody>
      </p:sp>
      <p:pic>
        <p:nvPicPr>
          <p:cNvPr id="5" name="Picture 6" descr="https://ulmeria.ru/sites/default/files/news/preview_images/ucFJsq_-gc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277075"/>
            <a:ext cx="6400800" cy="42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5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987800" cy="5664200"/>
          </a:xfrm>
        </p:spPr>
        <p:txBody>
          <a:bodyPr>
            <a:normAutofit/>
          </a:bodyPr>
          <a:lstStyle/>
          <a:p>
            <a:r>
              <a:rPr lang="ru-RU" sz="3200" dirty="0"/>
              <a:t>Самую низкую норму выдачи хлеба по карточкам ввели 20 ноября 1941 года, когда рабочие стали получать всего 250, а служащие, иждивенцы и дети — 125 граммов хлеба в день.</a:t>
            </a:r>
            <a:endParaRPr lang="ru-RU" sz="3200" dirty="0"/>
          </a:p>
        </p:txBody>
      </p:sp>
      <p:pic>
        <p:nvPicPr>
          <p:cNvPr id="7" name="Picture 2" descr="https://fsd.multiurok.ru/html/2021/02/01/s_6017dacf07a14/1626657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72" y="685800"/>
            <a:ext cx="6394227" cy="47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8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00" y="685800"/>
            <a:ext cx="3187700" cy="325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Помимо голода в блокадный Ленинград пришла другая беда – холодная зима. Мороз опускался до – 40 градусов.</a:t>
            </a:r>
            <a:endParaRPr lang="ru-RU" sz="2800" dirty="0"/>
          </a:p>
        </p:txBody>
      </p:sp>
      <p:pic>
        <p:nvPicPr>
          <p:cNvPr id="8194" name="Picture 2" descr="https://ic.pics.livejournal.com/foto_karavan/66029558/126158/126158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685800"/>
            <a:ext cx="6524625" cy="58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6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 приближении немецких бомбардировщиков ленинградцев оповещал звук воздушной сирены. Услышав вой, жители города спускались под землю, в бомбоубежища. После отбоя воздушной тревоги люди слышали звук метронома. </a:t>
            </a:r>
            <a:endParaRPr lang="ru-RU" sz="2800" dirty="0"/>
          </a:p>
        </p:txBody>
      </p:sp>
      <p:pic>
        <p:nvPicPr>
          <p:cNvPr id="7170" name="Picture 2" descr="https://xn--b1ae4ad.xn--p1ai/img/calendar/c901e981-04ba-4aad-b997-ba6bf14a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91" y="2451100"/>
            <a:ext cx="6847417" cy="41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28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508000"/>
            <a:ext cx="9931400" cy="1981200"/>
          </a:xfrm>
        </p:spPr>
        <p:txBody>
          <a:bodyPr>
            <a:normAutofit/>
          </a:bodyPr>
          <a:lstStyle/>
          <a:p>
            <a:r>
              <a:rPr lang="ru-RU" sz="3600" dirty="0"/>
              <a:t>Знаменитая Дорога жизни – водная трасса летом и ледовая зимой, обеспечивающая связь Ленинграда со страной по Ладожскому озеру. </a:t>
            </a:r>
            <a:endParaRPr lang="ru-RU" sz="3600" dirty="0"/>
          </a:p>
        </p:txBody>
      </p:sp>
      <p:pic>
        <p:nvPicPr>
          <p:cNvPr id="6146" name="Picture 2" descr="https://fullpicture.ru/wp-content/uploads/2021/01/saved-leningra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1"/>
          <a:stretch/>
        </p:blipFill>
        <p:spPr bwMode="auto">
          <a:xfrm>
            <a:off x="2408237" y="2286000"/>
            <a:ext cx="7832725" cy="42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7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200" y="330200"/>
            <a:ext cx="9601200" cy="1485900"/>
          </a:xfrm>
        </p:spPr>
        <p:txBody>
          <a:bodyPr>
            <a:noAutofit/>
          </a:bodyPr>
          <a:lstStyle/>
          <a:p>
            <a:r>
              <a:rPr lang="ru-RU" sz="3200" dirty="0"/>
              <a:t>Но только через 2,5 года, 18 января 1943 года, блокадное кольцо было прорвано. А 27 января в честь разгрома фашистских войск под Ленинградом над Невой вспыхнул праздничный салют.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 descr="https://argumenti.ru/images/arhnews/600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348602"/>
            <a:ext cx="6260349" cy="412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3941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140</TotalTime>
  <Words>206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Franklin Gothic Book</vt:lpstr>
      <vt:lpstr>Crop</vt:lpstr>
      <vt:lpstr>День снятия блокады Ленинграда/«Ты выжил, город на Неве…»</vt:lpstr>
      <vt:lpstr>Презентация PowerPoint</vt:lpstr>
      <vt:lpstr>8 сентября 1941 года началась суровая блокада, которая продолжалась долгих 900 дней, почти 2, 5 года</vt:lpstr>
      <vt:lpstr>Презентация PowerPoint</vt:lpstr>
      <vt:lpstr>Самую низкую норму выдачи хлеба по карточкам ввели 20 ноября 1941 года, когда рабочие стали получать всего 250, а служащие, иждивенцы и дети — 125 граммов хлеба в день.</vt:lpstr>
      <vt:lpstr>Презентация PowerPoint</vt:lpstr>
      <vt:lpstr>О приближении немецких бомбардировщиков ленинградцев оповещал звук воздушной сирены. Услышав вой, жители города спускались под землю, в бомбоубежища. После отбоя воздушной тревоги люди слышали звук метронома. </vt:lpstr>
      <vt:lpstr>Знаменитая Дорога жизни – водная трасса летом и ледовая зимой, обеспечивающая связь Ленинграда со страной по Ладожскому озеру. </vt:lpstr>
      <vt:lpstr>Но только через 2,5 года, 18 января 1943 года, блокадное кольцо было прорвано. А 27 января в честь разгрома фашистских войск под Ленинградом над Невой вспыхнул праздничный салют.  </vt:lpstr>
      <vt:lpstr>Монумент "Разорванное кольцо"</vt:lpstr>
      <vt:lpstr>Памятник Матери-Родине на Пискаревском кладбище</vt:lpstr>
      <vt:lpstr>Цветок жизни – памятник детям, погибшим во время блокады</vt:lpstr>
      <vt:lpstr>За мужество и героизм Ленинград получил звание «Город-герой»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снятия блокады Ленинграда/«Ты выжил, город на Неве…»</dc:title>
  <dc:creator>HP</dc:creator>
  <cp:lastModifiedBy>HP</cp:lastModifiedBy>
  <cp:revision>6</cp:revision>
  <dcterms:created xsi:type="dcterms:W3CDTF">2023-01-20T16:18:03Z</dcterms:created>
  <dcterms:modified xsi:type="dcterms:W3CDTF">2023-01-20T18:38:58Z</dcterms:modified>
</cp:coreProperties>
</file>