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322" r:id="rId2"/>
    <p:sldId id="321" r:id="rId3"/>
    <p:sldId id="323" r:id="rId4"/>
    <p:sldId id="324" r:id="rId5"/>
    <p:sldId id="325" r:id="rId6"/>
    <p:sldId id="327" r:id="rId7"/>
    <p:sldId id="328" r:id="rId8"/>
    <p:sldId id="329" r:id="rId9"/>
    <p:sldId id="330" r:id="rId10"/>
  </p:sldIdLst>
  <p:sldSz cx="9144000" cy="5143500" type="screen16x9"/>
  <p:notesSz cx="6797675" cy="9926638"/>
  <p:embeddedFontLst>
    <p:embeddedFont>
      <p:font typeface="Barlow SemiBold" charset="0"/>
      <p:regular r:id="rId12"/>
      <p:bold r:id="rId13"/>
      <p:italic r:id="rId14"/>
      <p:boldItalic r:id="rId15"/>
    </p:embeddedFont>
    <p:embeddedFont>
      <p:font typeface="Barlow Light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06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СОЦИАЛЬНОЕ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 ОБЕСПЕЧЕНИЕ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755576" y="1491630"/>
            <a:ext cx="4824536" cy="3600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563638"/>
            <a:ext cx="61926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медицинское сопровождение;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стипендиальное обеспечение;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психологическое сопровождение;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организация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социально-бытовое сопровождение.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ВИДЫ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 СТИПЕНДИЙ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755576" y="1491630"/>
            <a:ext cx="4824536" cy="3600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419622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БГПУ им. М.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выплачиваются следующие виды стипендий (Федеральный закон "Об образовании в Российской Федерации" от 29.12.2012 N 273-ФЗ):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государственная академическая стипендия;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повышенная государственная академическая стипендия;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государственная социальная стипендия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государственная социальная стипендия в повышенном размере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стипендии Президента Российской Федерации и Правительства Российской Федерации;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материальная помощь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личному заявлению обучающихся.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lang="ru-RU" sz="260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ВИДЫ СТИПЕНДИЙ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1187624" y="1275606"/>
            <a:ext cx="7632848" cy="37444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академическая стипендия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(ГАС)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назначается студентам в зависимости от успехов в учебе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1 промежуточной аттестации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2178 рублей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1 промежуточной аттестации (при отсутствии «3»):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«4», «5»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2722 рубля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«5» -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4355 рублей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академическая стипендия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повышенном размере (ПГАС)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назначается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заявлению студента за особые достижения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учебной деятельности;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научно-исследовательской деятельности;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общественной деятельности;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культурно-творческой деятельности;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lang="ru-RU" sz="260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ВИДЫ СТИПЕНДИЙ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755576" y="1275606"/>
            <a:ext cx="8064896" cy="37444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стипендия (ГСС) назначается 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основании личного заявления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студентам, относящимся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следующим категориям граждан: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дети-инвалиды, инвалиды I и II групп, инвалиды с детства, инвалиды вследствие военной травмы;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студенты, потерявшие в период обучения обоих или единственного родителя;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студенты, пострадавшие в результате радиационных катастроф;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студенты, проходившие не менее трех лет военную службу по контракту;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студенты, получившие государственную социальную помощь.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		Размер ГСС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3268 рублей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11560" y="627534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lang="ru-RU" sz="260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ВИДЫ СТИПЕНДИЙ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755576" y="1347614"/>
            <a:ext cx="8064896" cy="360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стипендия в повышенном размере (ПГСС)</a:t>
            </a:r>
          </a:p>
          <a:p>
            <a:pPr lvl="0" algn="just"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назначается на основании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личного заявления студента на имя ректора Университета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первой промежуточной аттестации студентам </a:t>
            </a:r>
            <a:r>
              <a:rPr lang="ru-RU" sz="1800" kern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 2 курсов, успевающим на оценки «4», «5»  и относящимся к вышеуказанным категориям граждан, а также: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студентам в возрасте до 20 лет, имеющим только одного родителя - инвалида I группы.</a:t>
            </a:r>
          </a:p>
          <a:p>
            <a:pPr lvl="0" indent="0" algn="just"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just">
              <a:buNone/>
              <a:defRPr/>
            </a:pPr>
            <a:r>
              <a:rPr lang="ru-RU" sz="18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              Размер ПГСС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14 552 рубля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учетом ГАС</a:t>
            </a:r>
            <a:endPara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СОЦИАЛЬНОЕ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 ОБЕСПЕЧЕНИЕ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755576" y="1491630"/>
            <a:ext cx="4824536" cy="3600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563638"/>
            <a:ext cx="61926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медицинское сопровождение;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стипендиальное обеспечение;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психологическое сопровождение;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организация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социально-бытовое сопровождение.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kr.sh/i/130123/AiD9RebA.jpg?download=1&amp;name=%D0%A1%D0%BA%D1%80%D0%B8%D0%BD%D1%88%D0%BE%D1%82%2013-01-2023%2019:40: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11510"/>
            <a:ext cx="8532440" cy="396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Акмуллинская</a:t>
            </a:r>
            <a:r>
              <a:rPr lang="ru-RU" dirty="0" smtClean="0"/>
              <a:t> олимпиада (школьники)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755576" y="1275606"/>
            <a:ext cx="8064896" cy="37444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ts val="600"/>
              </a:spcBef>
              <a:buClrTx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 cstate="print"/>
          <a:srcRect l="26786" t="33011" r="11752" b="16718"/>
          <a:stretch>
            <a:fillRect/>
          </a:stretch>
        </p:blipFill>
        <p:spPr bwMode="auto">
          <a:xfrm>
            <a:off x="251520" y="195487"/>
            <a:ext cx="864096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55526"/>
            <a:ext cx="8660347" cy="389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280</Words>
  <Application>Microsoft Office PowerPoint</Application>
  <PresentationFormat>Экран (16:9)</PresentationFormat>
  <Paragraphs>69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Barlow SemiBold</vt:lpstr>
      <vt:lpstr>Barlow Light</vt:lpstr>
      <vt:lpstr>Times New Roman</vt:lpstr>
      <vt:lpstr>Lodovico template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Акмуллинская олимпиада (школьники) </vt:lpstr>
      <vt:lpstr>Слайд 7</vt:lpstr>
      <vt:lpstr>Акмуллинская олимпиада (школьники)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профориентационной работе  за I полугодие 2020/21</dc:title>
  <dc:creator>IlushinaNS</dc:creator>
  <cp:lastModifiedBy>user</cp:lastModifiedBy>
  <cp:revision>121</cp:revision>
  <dcterms:modified xsi:type="dcterms:W3CDTF">2023-01-13T20:17:34Z</dcterms:modified>
</cp:coreProperties>
</file>