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60" r:id="rId6"/>
    <p:sldId id="261" r:id="rId7"/>
    <p:sldId id="262" r:id="rId8"/>
    <p:sldId id="271" r:id="rId9"/>
    <p:sldId id="267" r:id="rId10"/>
    <p:sldId id="264" r:id="rId11"/>
    <p:sldId id="265" r:id="rId12"/>
    <p:sldId id="268" r:id="rId13"/>
    <p:sldId id="272" r:id="rId14"/>
    <p:sldId id="270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4" autoAdjust="0"/>
    <p:restoredTop sz="94660"/>
  </p:normalViewPr>
  <p:slideViewPr>
    <p:cSldViewPr>
      <p:cViewPr>
        <p:scale>
          <a:sx n="55" d="100"/>
          <a:sy n="55" d="100"/>
        </p:scale>
        <p:origin x="-181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5F55-0DEA-4F1F-A740-81B86FF87C0E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6BA-5214-4550-9CE3-56657B79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5F55-0DEA-4F1F-A740-81B86FF87C0E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6BA-5214-4550-9CE3-56657B79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5F55-0DEA-4F1F-A740-81B86FF87C0E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6BA-5214-4550-9CE3-56657B79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5F55-0DEA-4F1F-A740-81B86FF87C0E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6BA-5214-4550-9CE3-56657B79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5F55-0DEA-4F1F-A740-81B86FF87C0E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6BA-5214-4550-9CE3-56657B79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5F55-0DEA-4F1F-A740-81B86FF87C0E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6BA-5214-4550-9CE3-56657B79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5F55-0DEA-4F1F-A740-81B86FF87C0E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6BA-5214-4550-9CE3-56657B79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5F55-0DEA-4F1F-A740-81B86FF87C0E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6BA-5214-4550-9CE3-56657B79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5F55-0DEA-4F1F-A740-81B86FF87C0E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6BA-5214-4550-9CE3-56657B79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5F55-0DEA-4F1F-A740-81B86FF87C0E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6BA-5214-4550-9CE3-56657B79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5F55-0DEA-4F1F-A740-81B86FF87C0E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6BA-5214-4550-9CE3-56657B79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5F55-0DEA-4F1F-A740-81B86FF87C0E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AA6BA-5214-4550-9CE3-56657B79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детский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сад № 326 «Радуга»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комбинированного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вида Советского района городского округа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город Уфа Республики Башкортостан.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wXKBsV2c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4535" y="0"/>
            <a:ext cx="51549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gs4UaO7w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i9w47Dp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dGtaNPmi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GE8ZN_39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pnwhgLPz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6wmJIxuS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yAx-yWWR0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rsdcEPfTC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DSUdIBox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p.vk.me/c629424/v629424160/23b25/83fRAf2uT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082140" cy="4710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RvKxIgFu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Педагогический состав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52864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Заведующая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Хамидова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Занфировна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Логопед старшей группы 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Абдрахманова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Эльвира Робертовна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 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Селуянова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Гузэл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Рафиковна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Гарифуллина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Наталья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Николаевна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Логопед подготовительной группы –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Айсылу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Хакимовна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 - Людмила Михайловна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 - Лилия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Рашитовна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>История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586758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Детский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 функционирует с 1991 г.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существования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руководили  дошкольным учреждением три заведующие Исмагилова Рида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Кадыровна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Черепанова Галина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Бекбулатовна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 2013 г. –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Хамидова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Асия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Занфировна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Работает 12 групп, которые посещают 366 воспитанников.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Имеются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 логопедические группы, в которых 27 воспитанников получают помощь учителя-логопеда высшей и первой квалификационной категории и группа с изучением башкирского языка. Образование в детском саду осуществляется на русском языке. Одной из самых главных задач остается сохранение здоровья детей.  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Приоритетным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направлением в развитии воспитанников детского сада является социально-коммуникативное и физическое развитие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Цели учреждения: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осуществление комплекса мер, направленных на сохранение и укрепление физического и психического здоровья воспитанников;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физическое, интеллектуальное и личностное развитие: становление общечеловеческих ценностей;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  развитие воображения и творческих способностей воспитанника;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  взаимодействие с семьей для обеспечения полноценного развития воспитанника;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осуществление социальной защиты личности воспитанника.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В ДОУ имеются: 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кабинет </a:t>
            </a:r>
            <a:r>
              <a:rPr lang="ru-RU" dirty="0">
                <a:solidFill>
                  <a:schemeClr val="bg1"/>
                </a:solidFill>
              </a:rPr>
              <a:t>заведующего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методический </a:t>
            </a:r>
            <a:r>
              <a:rPr lang="ru-RU" dirty="0">
                <a:solidFill>
                  <a:schemeClr val="bg1"/>
                </a:solidFill>
              </a:rPr>
              <a:t>кабинет; 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музыкальный </a:t>
            </a:r>
            <a:r>
              <a:rPr lang="ru-RU" dirty="0">
                <a:solidFill>
                  <a:schemeClr val="bg1"/>
                </a:solidFill>
              </a:rPr>
              <a:t>зал; 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физкультурный </a:t>
            </a:r>
            <a:r>
              <a:rPr lang="ru-RU" dirty="0">
                <a:solidFill>
                  <a:schemeClr val="bg1"/>
                </a:solidFill>
              </a:rPr>
              <a:t>зал; 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кабинеты </a:t>
            </a:r>
            <a:r>
              <a:rPr lang="ru-RU" dirty="0">
                <a:solidFill>
                  <a:schemeClr val="bg1"/>
                </a:solidFill>
              </a:rPr>
              <a:t>учителя-логопеда; 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кабинет </a:t>
            </a:r>
            <a:r>
              <a:rPr lang="ru-RU" dirty="0">
                <a:solidFill>
                  <a:schemeClr val="bg1"/>
                </a:solidFill>
              </a:rPr>
              <a:t>педагога-психолога; 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медицинский кабинет;</a:t>
            </a: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кабинет </a:t>
            </a:r>
            <a:r>
              <a:rPr lang="ru-RU" dirty="0">
                <a:solidFill>
                  <a:schemeClr val="bg1"/>
                </a:solidFill>
              </a:rPr>
              <a:t>зам.зав.по АХЧ; 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территории детского сада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оборудована спортивная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площадка, имеются прогулочные игровые площадки по количеству групп, оснащённые необходимым оборудованием для игр на свежем воздухе. Все оборудование соответствует требованиям безопасности и гигиеничности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y493I3usz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7344816" cy="626469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wUm0DgQD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27451"/>
            <a:ext cx="5164088" cy="688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88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Муниципальное  бюджетное дошкольное образовательное учреждение детский сад № 326 «Радуга»  комбинированного вида Советского района городского округа город Уфа Республики Башкортостан.     </vt:lpstr>
      <vt:lpstr>Слайд 2</vt:lpstr>
      <vt:lpstr>Педагогический состав</vt:lpstr>
      <vt:lpstr>История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дошкольное образовательное учреждение детский сад № 326 «Радуга»  комбинированного вида Советского района городского округа город Уфа Республики Башкортостан.</dc:title>
  <dc:creator>777</dc:creator>
  <cp:lastModifiedBy>111</cp:lastModifiedBy>
  <cp:revision>24</cp:revision>
  <dcterms:created xsi:type="dcterms:W3CDTF">2015-12-10T18:38:19Z</dcterms:created>
  <dcterms:modified xsi:type="dcterms:W3CDTF">2016-12-13T17:56:03Z</dcterms:modified>
</cp:coreProperties>
</file>