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72" r:id="rId4"/>
    <p:sldId id="258" r:id="rId5"/>
    <p:sldId id="259" r:id="rId6"/>
    <p:sldId id="260" r:id="rId7"/>
    <p:sldId id="261" r:id="rId8"/>
    <p:sldId id="264" r:id="rId9"/>
    <p:sldId id="273" r:id="rId10"/>
    <p:sldId id="265" r:id="rId11"/>
    <p:sldId id="271" r:id="rId12"/>
    <p:sldId id="281" r:id="rId13"/>
    <p:sldId id="282" r:id="rId14"/>
    <p:sldId id="274" r:id="rId15"/>
    <p:sldId id="275" r:id="rId16"/>
    <p:sldId id="270" r:id="rId17"/>
    <p:sldId id="276" r:id="rId18"/>
    <p:sldId id="277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4660"/>
  </p:normalViewPr>
  <p:slideViewPr>
    <p:cSldViewPr>
      <p:cViewPr varScale="1">
        <p:scale>
          <a:sx n="38" d="100"/>
          <a:sy n="3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sla\Documents\&#1092;&#1088;.&#1079;&#1072;&#1085;%20&#1061;&#1072;&#1081;&#1088;&#1091;&#1083;&#1083;&#1080;&#1085;&#1072;&#1053;-&#1053;&#1100;%208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sla\Documents\&#1086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sla\Documents\&#1083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42038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МБДОУ Детский сад № 209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/>
              <a:t>А</a:t>
            </a:r>
            <a:r>
              <a:rPr lang="ru-RU" sz="4400" dirty="0" smtClean="0"/>
              <a:t>дрес: РБ г. Уфа, ул. Рихарде Зорге 34/4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980728"/>
            <a:ext cx="6400800" cy="2664296"/>
          </a:xfrm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2059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56263" cy="1054250"/>
          </a:xfrm>
        </p:spPr>
        <p:txBody>
          <a:bodyPr/>
          <a:lstStyle/>
          <a:p>
            <a:endParaRPr lang="ru-RU" sz="4400" dirty="0"/>
          </a:p>
        </p:txBody>
      </p:sp>
      <p:pic>
        <p:nvPicPr>
          <p:cNvPr id="5123" name="Picture 3" descr="C:\Users\User\Desktop\животные\N87HDVZbe3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5857916" cy="3295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держимое 8" descr="mLeST40-dV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41852" y="3143248"/>
            <a:ext cx="5196720" cy="3521073"/>
          </a:xfrm>
        </p:spPr>
      </p:pic>
    </p:spTree>
    <p:extLst>
      <p:ext uri="{BB962C8B-B14F-4D97-AF65-F5344CB8AC3E}">
        <p14:creationId xmlns="" xmlns:p14="http://schemas.microsoft.com/office/powerpoint/2010/main" val="245531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фр.зан ХайруллинаН-Нь 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357166"/>
            <a:ext cx="8396353" cy="629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5" y="357166"/>
            <a:ext cx="8248691" cy="6186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л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214290"/>
            <a:ext cx="8439203" cy="6329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56263" cy="1054250"/>
          </a:xfrm>
        </p:spPr>
        <p:txBody>
          <a:bodyPr/>
          <a:lstStyle/>
          <a:p>
            <a:r>
              <a:rPr lang="ru-RU" sz="4000" dirty="0" smtClean="0"/>
              <a:t>Итоговые занятия и развлечение</a:t>
            </a:r>
            <a:endParaRPr lang="ru-RU" sz="4000" dirty="0"/>
          </a:p>
        </p:txBody>
      </p:sp>
      <p:pic>
        <p:nvPicPr>
          <p:cNvPr id="4" name="Рисунок 3" descr="GsgY8ZyT0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43050"/>
            <a:ext cx="4972379" cy="4811547"/>
          </a:xfrm>
          <a:prstGeom prst="rect">
            <a:avLst/>
          </a:prstGeom>
        </p:spPr>
      </p:pic>
      <p:pic>
        <p:nvPicPr>
          <p:cNvPr id="5" name="Рисунок 4" descr="MzATED6x_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643050"/>
            <a:ext cx="4645558" cy="4952012"/>
          </a:xfrm>
          <a:prstGeom prst="rect">
            <a:avLst/>
          </a:prstGeom>
        </p:spPr>
      </p:pic>
      <p:pic>
        <p:nvPicPr>
          <p:cNvPr id="6" name="Рисунок 5" descr="m1G4KOlohV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643050"/>
            <a:ext cx="7238848" cy="4904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53QvtPjJs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7072330" cy="4243398"/>
          </a:xfrm>
          <a:prstGeom prst="rect">
            <a:avLst/>
          </a:prstGeom>
        </p:spPr>
      </p:pic>
      <p:pic>
        <p:nvPicPr>
          <p:cNvPr id="4" name="Рисунок 3" descr="XZGQQmRoNM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429000"/>
            <a:ext cx="4357686" cy="3213727"/>
          </a:xfrm>
          <a:prstGeom prst="rect">
            <a:avLst/>
          </a:prstGeom>
        </p:spPr>
      </p:pic>
      <p:pic>
        <p:nvPicPr>
          <p:cNvPr id="5" name="Рисунок 4" descr="w9zNdwv-Xi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352696"/>
            <a:ext cx="3281793" cy="350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0"/>
            <a:ext cx="7756263" cy="768522"/>
          </a:xfrm>
        </p:spPr>
        <p:txBody>
          <a:bodyPr/>
          <a:lstStyle/>
          <a:p>
            <a:r>
              <a:rPr lang="ru-RU" dirty="0" smtClean="0"/>
              <a:t>Наши впечатления</a:t>
            </a:r>
            <a:endParaRPr lang="ru-RU" dirty="0"/>
          </a:p>
        </p:txBody>
      </p:sp>
      <p:pic>
        <p:nvPicPr>
          <p:cNvPr id="4" name="Содержимое 3" descr="oyRsSa6KBL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785794"/>
            <a:ext cx="6263236" cy="4697427"/>
          </a:xfrm>
          <a:prstGeom prst="rect">
            <a:avLst/>
          </a:prstGeom>
        </p:spPr>
      </p:pic>
      <p:pic>
        <p:nvPicPr>
          <p:cNvPr id="5" name="Рисунок 4" descr="IsvVteSwr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643314"/>
            <a:ext cx="4286248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e4aTGqc1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6096011" cy="4572008"/>
          </a:xfrm>
          <a:prstGeom prst="rect">
            <a:avLst/>
          </a:prstGeom>
        </p:spPr>
      </p:pic>
      <p:pic>
        <p:nvPicPr>
          <p:cNvPr id="3" name="Рисунок 2" descr="PCpl79DIr8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196694"/>
            <a:ext cx="6215074" cy="4661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w23tdNMzg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714356"/>
            <a:ext cx="6944550" cy="582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643182"/>
            <a:ext cx="7756263" cy="105425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4653136"/>
            <a:ext cx="7745505" cy="1473026"/>
          </a:xfrm>
        </p:spPr>
        <p:txBody>
          <a:bodyPr/>
          <a:lstStyle/>
          <a:p>
            <a:r>
              <a:rPr lang="ru-RU" dirty="0"/>
              <a:t>МБДОУ Детский сад №209 размещается  в кирпичном типовом двухэтажном здании, построенном  в 1967 году.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984776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47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14290"/>
            <a:ext cx="5000660" cy="375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496"/>
            <a:ext cx="5647950" cy="375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857232"/>
            <a:ext cx="5572164" cy="479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571481"/>
            <a:ext cx="7745505" cy="1285884"/>
          </a:xfrm>
        </p:spPr>
        <p:txBody>
          <a:bodyPr/>
          <a:lstStyle/>
          <a:p>
            <a:r>
              <a:rPr lang="ru-RU" dirty="0"/>
              <a:t>Приоритетным направлением работы  МБДОУ № 209 является речевое развитие детей 3-7 лет.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86058"/>
            <a:ext cx="7756263" cy="1054250"/>
          </a:xfrm>
        </p:spPr>
        <p:txBody>
          <a:bodyPr/>
          <a:lstStyle/>
          <a:p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54"/>
            <a:ext cx="4286248" cy="388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животные\mLeST40-dV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50" y="2214554"/>
            <a:ext cx="4871350" cy="3811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083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56263" cy="1054250"/>
          </a:xfrm>
        </p:spPr>
        <p:txBody>
          <a:bodyPr/>
          <a:lstStyle/>
          <a:p>
            <a:r>
              <a:rPr lang="ru-RU" dirty="0" smtClean="0"/>
              <a:t>Наша практика</a:t>
            </a:r>
            <a:endParaRPr lang="ru-RU" dirty="0"/>
          </a:p>
        </p:txBody>
      </p:sp>
      <p:pic>
        <p:nvPicPr>
          <p:cNvPr id="2050" name="Picture 2" descr="C:\Users\User\Desktop\животные\c53QvtPjJs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550">
            <a:off x="336366" y="1605699"/>
            <a:ext cx="5160574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животные\35nCPOO3k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370">
            <a:off x="5461276" y="1598166"/>
            <a:ext cx="3233067" cy="4310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48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940" y="5745013"/>
            <a:ext cx="3754760" cy="1112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Тябина</a:t>
            </a:r>
            <a:r>
              <a:rPr lang="ru-RU" dirty="0" smtClean="0"/>
              <a:t> Алла Альбертовна логопед 5 группы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логопеды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57752" y="571501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Кулешова Ольга Сергеевна логопед 6 группы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554140" cy="356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0000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071678"/>
            <a:ext cx="2714644" cy="3599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33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997" y="260648"/>
            <a:ext cx="7756263" cy="1054250"/>
          </a:xfrm>
        </p:spPr>
        <p:txBody>
          <a:bodyPr/>
          <a:lstStyle/>
          <a:p>
            <a:r>
              <a:rPr lang="ru-RU" dirty="0" smtClean="0"/>
              <a:t>Средняя группа №5</a:t>
            </a:r>
            <a:endParaRPr lang="ru-RU" dirty="0"/>
          </a:p>
        </p:txBody>
      </p:sp>
      <p:pic>
        <p:nvPicPr>
          <p:cNvPr id="3074" name="Picture 2" descr="C:\Users\User\Desktop\животные\QMnmIVTwx-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8" y="1484784"/>
            <a:ext cx="4315800" cy="323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животные\wrk_pnZ-lW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V1EyXSVPJN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20430"/>
            <a:ext cx="4581550" cy="2748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животные\XnuQSM3qLb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61" y="980728"/>
            <a:ext cx="4650093" cy="2790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20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животные\y42IzU0L2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6781">
            <a:off x="289981" y="696589"/>
            <a:ext cx="3983301" cy="2389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животные\lnWI6GqFb0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3" y="3783408"/>
            <a:ext cx="4355976" cy="2613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животные\o3cU-JAUOx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5809">
            <a:off x="4350991" y="828985"/>
            <a:ext cx="4541033" cy="3013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животные\oTrNPplQ0s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5174"/>
            <a:ext cx="423469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9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30471" cy="1054250"/>
          </a:xfrm>
        </p:spPr>
        <p:txBody>
          <a:bodyPr/>
          <a:lstStyle/>
          <a:p>
            <a:r>
              <a:rPr lang="ru-RU" sz="4800" dirty="0" smtClean="0"/>
              <a:t>Подготовительная группа №6</a:t>
            </a:r>
            <a:endParaRPr lang="ru-RU" sz="4800" dirty="0"/>
          </a:p>
        </p:txBody>
      </p:sp>
      <p:pic>
        <p:nvPicPr>
          <p:cNvPr id="3" name="Рисунок 2" descr="mHM_8Hpqos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64" y="1142984"/>
            <a:ext cx="5143536" cy="3857652"/>
          </a:xfrm>
          <a:prstGeom prst="rect">
            <a:avLst/>
          </a:prstGeom>
        </p:spPr>
      </p:pic>
      <p:pic>
        <p:nvPicPr>
          <p:cNvPr id="4" name="Рисунок 3" descr="cUeLc03pfj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9637"/>
            <a:ext cx="5357818" cy="4018363"/>
          </a:xfrm>
          <a:prstGeom prst="rect">
            <a:avLst/>
          </a:prstGeom>
        </p:spPr>
      </p:pic>
      <p:pic>
        <p:nvPicPr>
          <p:cNvPr id="5" name="Рисунок 4" descr="H9VNIX3hu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643050"/>
            <a:ext cx="6964386" cy="4892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838</TotalTime>
  <Words>44</Words>
  <Application>Microsoft Office PowerPoint</Application>
  <PresentationFormat>Экран (4:3)</PresentationFormat>
  <Paragraphs>13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       МБДОУ Детский сад № 209   Адрес: РБ г. Уфа, ул. Рихарде Зорге 34/4</vt:lpstr>
      <vt:lpstr>Слайд 2</vt:lpstr>
      <vt:lpstr>Слайд 3</vt:lpstr>
      <vt:lpstr>..</vt:lpstr>
      <vt:lpstr>Наша практика</vt:lpstr>
      <vt:lpstr>Наши логопеды</vt:lpstr>
      <vt:lpstr>Средняя группа №5</vt:lpstr>
      <vt:lpstr>Слайд 8</vt:lpstr>
      <vt:lpstr>Подготовительная группа №6</vt:lpstr>
      <vt:lpstr>Слайд 10</vt:lpstr>
      <vt:lpstr>Слайд 11</vt:lpstr>
      <vt:lpstr>Слайд 12</vt:lpstr>
      <vt:lpstr>Слайд 13</vt:lpstr>
      <vt:lpstr>Итоговые занятия и развлечение</vt:lpstr>
      <vt:lpstr>Слайд 15</vt:lpstr>
      <vt:lpstr>Наши впечатления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 209   адрес: РБ г. Уфа, ул. Рихарде Зорге 34/4</dc:title>
  <dc:creator>Лилия</dc:creator>
  <cp:lastModifiedBy>Tesla</cp:lastModifiedBy>
  <cp:revision>47</cp:revision>
  <dcterms:created xsi:type="dcterms:W3CDTF">2016-12-12T07:05:55Z</dcterms:created>
  <dcterms:modified xsi:type="dcterms:W3CDTF">2016-12-17T18:56:54Z</dcterms:modified>
</cp:coreProperties>
</file>