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3CA0-21E4-4728-8B29-84AE7DD8DA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8535-F3F0-4CF4-934D-9E1BE7241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3CA0-21E4-4728-8B29-84AE7DD8DA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8535-F3F0-4CF4-934D-9E1BE7241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3CA0-21E4-4728-8B29-84AE7DD8DA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8535-F3F0-4CF4-934D-9E1BE7241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3CA0-21E4-4728-8B29-84AE7DD8DA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8535-F3F0-4CF4-934D-9E1BE7241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3CA0-21E4-4728-8B29-84AE7DD8DA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8535-F3F0-4CF4-934D-9E1BE7241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3CA0-21E4-4728-8B29-84AE7DD8DA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8535-F3F0-4CF4-934D-9E1BE7241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3CA0-21E4-4728-8B29-84AE7DD8DA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8535-F3F0-4CF4-934D-9E1BE7241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3CA0-21E4-4728-8B29-84AE7DD8DA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8535-F3F0-4CF4-934D-9E1BE7241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3CA0-21E4-4728-8B29-84AE7DD8DA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8535-F3F0-4CF4-934D-9E1BE7241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3CA0-21E4-4728-8B29-84AE7DD8DA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8535-F3F0-4CF4-934D-9E1BE7241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3CA0-21E4-4728-8B29-84AE7DD8DA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8535-F3F0-4CF4-934D-9E1BE7241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C3CA0-21E4-4728-8B29-84AE7DD8DAB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98535-F3F0-4CF4-934D-9E1BE72414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ch112.ru/administration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Отчетная презентация по практике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Муниципальное бюджетное общеобразовательное учреждение средняя общеобразовательная школа № 112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Калининского района городского округа город Уфа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Республики Башкортостан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Выполнили студентки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4курса ИП СОЛОГ 41-13 : 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Трушкина</a:t>
            </a:r>
            <a:r>
              <a:rPr lang="ru-RU" sz="2000" dirty="0" smtClean="0">
                <a:solidFill>
                  <a:schemeClr val="tx1"/>
                </a:solidFill>
              </a:rPr>
              <a:t> Елена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Кареза</a:t>
            </a:r>
            <a:r>
              <a:rPr lang="ru-RU" sz="2000" dirty="0" smtClean="0">
                <a:solidFill>
                  <a:schemeClr val="tx1"/>
                </a:solidFill>
              </a:rPr>
              <a:t> Анастасия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Илембитова</a:t>
            </a:r>
            <a:r>
              <a:rPr lang="ru-RU" sz="2000" dirty="0" smtClean="0">
                <a:solidFill>
                  <a:schemeClr val="tx1"/>
                </a:solidFill>
              </a:rPr>
              <a:t> Алина</a:t>
            </a:r>
          </a:p>
          <a:p>
            <a:pPr algn="r"/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187957-2293ec3c259017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924944"/>
            <a:ext cx="6372201" cy="39330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 112 Калининского района городского округа город Уфа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Республики Башкортостан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Статус Учреждения: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организационно-правовая форма Учреждения – муниципальное бюджетное учреждение;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тип – общеобразовательное учреждение;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вид – общеобразовательная школа.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НАХОЖДЕНИЯ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450061, Республика Башкортостан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Уфа, ул. Интернациональная, 123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СОШ №112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тел: (347) 260-30-36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http://sch112.ru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Электронная почта: sch112-169@mail.ru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МБОУ Школа №112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Перфилова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Юрьевна</a:t>
            </a:r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директора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учебно-воспитательной работе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buNone/>
            </a:pP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Ахметшина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Ольга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Хадитовна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– логопед : </a:t>
            </a:r>
          </a:p>
          <a:p>
            <a:pPr algn="r" fontAlgn="auto">
              <a:buNone/>
            </a:pP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Сайтханова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Венера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Яхиевна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44388183_perfil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0"/>
            <a:ext cx="3275856" cy="2186341"/>
          </a:xfrm>
          <a:prstGeom prst="rect">
            <a:avLst/>
          </a:prstGeom>
        </p:spPr>
      </p:pic>
      <p:pic>
        <p:nvPicPr>
          <p:cNvPr id="5" name="Рисунок 4" descr="1444388353_ahmetsh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04864"/>
            <a:ext cx="3560422" cy="2376264"/>
          </a:xfrm>
          <a:prstGeom prst="rect">
            <a:avLst/>
          </a:prstGeom>
        </p:spPr>
      </p:pic>
      <p:pic>
        <p:nvPicPr>
          <p:cNvPr id="6" name="Рисунок 5" descr="saythano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149080"/>
            <a:ext cx="2304256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 в 11 классе, на проверку знаний «Кто такие люди с ОВЗ»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60922_084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5052053" cy="3789040"/>
          </a:xfrm>
          <a:prstGeom prst="rect">
            <a:avLst/>
          </a:prstGeom>
        </p:spPr>
      </p:pic>
      <p:pic>
        <p:nvPicPr>
          <p:cNvPr id="8" name="Рисунок 7" descr="20160922_084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7" y="548680"/>
            <a:ext cx="442798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Перечень вопросов анкетирования</a:t>
            </a:r>
          </a:p>
          <a:p>
            <a:pPr>
              <a:buNone/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АНКЕТА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Дата ___________________</a:t>
            </a: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Название образовательного учреждения _______________________________________________    </a:t>
            </a: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        Класс _______ ,  возраст ________,  пол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______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1. Кто такие инвалиды? __________________________________________________________________</a:t>
            </a: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2. Приходилось ли тебе встречать таких людей? Где? ________________________________________</a:t>
            </a: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3. Какие заболевания приводят к инвалидности?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______________________________________________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4. Как ты думаешь, какое отношение к ним в вашей</a:t>
            </a: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а) школе _______________________________________________________________________________</a:t>
            </a: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б) на улице _____________________________________________________________________________</a:t>
            </a: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в)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нашем государстве ___________________________________________________________________</a:t>
            </a: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5. Какие особенности поведения ты замечал у инвалидов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______________________________________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6. Как ты относишься к людям с ограниченными возможностями здоровья?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_______________________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7. Могут ли эти люди достигнуть успехов в жизни, быть востребованными в обществе и примером для подражания? Почему? Назови таких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______________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_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. Какую помощь они получают </a:t>
            </a: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а) от нашего государства __________________________________________________________________</a:t>
            </a: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б) от нашего общества ____________________________________________________________________</a:t>
            </a: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9. Люди, каких профессий оказывают им помощь?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_____________________________________________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10.Нужно ли оказывать им помощь? ________________________________________________________</a:t>
            </a: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11.Помогал ли ты или твоя семья таким людям? Когда? Как?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____________________________________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12.Если нет, то почему? </a:t>
            </a:r>
          </a:p>
          <a:p>
            <a:pPr lvl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Считаю это лишним </a:t>
            </a:r>
          </a:p>
          <a:p>
            <a:pPr lvl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Не знаю, каким способом это можно сделать</a:t>
            </a:r>
          </a:p>
          <a:p>
            <a:pPr lvl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Другое ________________________________________________________________________</a:t>
            </a: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13.Если бы у тебя была возможность, оказал бы ты им помощь? _________________________________</a:t>
            </a:r>
          </a:p>
          <a:p>
            <a:pPr>
              <a:buNone/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Диктант «Галки»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60923_093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учеников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60922_091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932040" cy="6309320"/>
          </a:xfrm>
          <a:prstGeom prst="rect">
            <a:avLst/>
          </a:prstGeom>
        </p:spPr>
      </p:pic>
      <p:pic>
        <p:nvPicPr>
          <p:cNvPr id="6" name="Рисунок 5" descr="20160922_091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4058" y="548680"/>
            <a:ext cx="4299942" cy="6309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20160922_091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5" name="Рисунок 4" descr="20160922_091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297</Words>
  <Application>Microsoft Office PowerPoint</Application>
  <PresentationFormat>Экран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</vt:lpstr>
      <vt:lpstr>  </vt:lpstr>
      <vt:lpstr>  </vt:lpstr>
      <vt:lpstr> </vt:lpstr>
      <vt:lpstr>  </vt:lpstr>
      <vt:lpstr> </vt:lpstr>
      <vt:lpstr>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Lena</dc:creator>
  <cp:lastModifiedBy>Lena</cp:lastModifiedBy>
  <cp:revision>7</cp:revision>
  <dcterms:created xsi:type="dcterms:W3CDTF">2016-11-15T17:11:03Z</dcterms:created>
  <dcterms:modified xsi:type="dcterms:W3CDTF">2016-11-15T18:16:18Z</dcterms:modified>
</cp:coreProperties>
</file>