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3" r:id="rId2"/>
    <p:sldId id="256" r:id="rId3"/>
    <p:sldId id="294" r:id="rId4"/>
    <p:sldId id="295" r:id="rId5"/>
    <p:sldId id="258" r:id="rId6"/>
    <p:sldId id="259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99.obr-rf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299.obr-rf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Отчетная презентация по учебной практике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51116_162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4214842" cy="2428874"/>
          </a:xfrm>
          <a:prstGeom prst="rect">
            <a:avLst/>
          </a:prstGeom>
        </p:spPr>
      </p:pic>
      <p:pic>
        <p:nvPicPr>
          <p:cNvPr id="6" name="Рисунок 5" descr="20151116_16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071678"/>
            <a:ext cx="4190998" cy="2357436"/>
          </a:xfrm>
          <a:prstGeom prst="rect">
            <a:avLst/>
          </a:prstGeom>
        </p:spPr>
      </p:pic>
      <p:pic>
        <p:nvPicPr>
          <p:cNvPr id="7" name="Рисунок 6" descr="20151110_104440_Баязита Бикбая ул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785794"/>
            <a:ext cx="4191029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14546" y="5214950"/>
            <a:ext cx="4500594" cy="1643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Выполнили студентки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курса ИП СОЛОГ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1-13 :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Трушкина</a:t>
            </a:r>
            <a:r>
              <a:rPr lang="ru-RU" dirty="0" smtClean="0">
                <a:solidFill>
                  <a:schemeClr val="tx1"/>
                </a:solidFill>
              </a:rPr>
              <a:t> Елена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Илембитова</a:t>
            </a:r>
            <a:r>
              <a:rPr lang="ru-RU" dirty="0" smtClean="0">
                <a:solidFill>
                  <a:schemeClr val="tx1"/>
                </a:solidFill>
              </a:rPr>
              <a:t> Алина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Кареза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Анастасия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23264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8864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Пробные индивидуальные занятия,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руководством логопеда.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проводит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Анастасия.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51110_103923_Сипайловская ул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208912" cy="502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23264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172200" cy="1371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IMG_20151109_172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8208912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33265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Пробные индивидуальные занятия,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руководством логопеда.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проводит Трушкина Елена.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268760"/>
            <a:ext cx="6172200" cy="23264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2" tooltip="МАДОУ Детский сад №299  городского округа город Уфа РБ"/>
              </a:rPr>
              <a:t>МАДОУ Детский сад №299 городского округа город Уфа РБ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41168"/>
            <a:ext cx="4299992" cy="13716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cropped-белоснежка-без-надписи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0168"/>
            <a:ext cx="9144000" cy="322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hlinkClick r:id="rId2" tooltip="МАДОУ Детский сад №299  городского округа город Уфа РБ"/>
              </a:rPr>
              <a:t>МАДОУ Детский сад №299 городского округа город Уфа </a:t>
            </a:r>
            <a:r>
              <a:rPr lang="ru-RU" sz="3200" b="1" dirty="0" smtClean="0">
                <a:hlinkClick r:id="rId2" tooltip="МАДОУ Детский сад №299  городского округа город Уфа РБ"/>
              </a:rPr>
              <a:t>РБ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Учреждение находится по адресу: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 Башкортостан, город Уфа,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Сипайловская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14/2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Заведующий</a:t>
            </a:r>
            <a:r>
              <a:rPr lang="ru-RU" dirty="0" smtClean="0"/>
              <a:t> –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err="1" smtClean="0"/>
              <a:t>Фазылянова</a:t>
            </a:r>
            <a:r>
              <a:rPr lang="ru-RU" dirty="0" smtClean="0"/>
              <a:t> </a:t>
            </a:r>
            <a:r>
              <a:rPr lang="ru-RU" dirty="0" err="1" smtClean="0"/>
              <a:t>Зиля</a:t>
            </a:r>
            <a:r>
              <a:rPr lang="ru-RU" dirty="0" smtClean="0"/>
              <a:t> </a:t>
            </a:r>
            <a:r>
              <a:rPr lang="ru-RU" dirty="0" err="1" smtClean="0"/>
              <a:t>Фагимовна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Старший воспитатель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err="1" smtClean="0"/>
              <a:t>Харрасова</a:t>
            </a:r>
            <a:r>
              <a:rPr lang="ru-RU" dirty="0" smtClean="0"/>
              <a:t> </a:t>
            </a:r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Амировна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Учитель- логопед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dirty="0" err="1" smtClean="0"/>
              <a:t>Стрельникова</a:t>
            </a:r>
            <a:r>
              <a:rPr lang="ru-RU" dirty="0" smtClean="0"/>
              <a:t> Майя Александровна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Рабочее место для индивидуальных занятий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_s2HcvaALG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00200"/>
            <a:ext cx="721523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172200" cy="1371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Рабочий  стол учителя- логопеда</a:t>
            </a:r>
            <a:endParaRPr lang="ru-RU" sz="3600" dirty="0"/>
          </a:p>
        </p:txBody>
      </p:sp>
      <p:pic>
        <p:nvPicPr>
          <p:cNvPr id="5" name="Рисунок 4" descr="y5GPLDcSp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96752"/>
            <a:ext cx="7572428" cy="5232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23264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172200" cy="1371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29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Учебные пособия и наглядный материал учителя- логопеда</a:t>
            </a:r>
            <a:endParaRPr lang="ru-RU" sz="2800" dirty="0"/>
          </a:p>
        </p:txBody>
      </p:sp>
      <p:pic>
        <p:nvPicPr>
          <p:cNvPr id="5" name="Рисунок 4" descr="OE-TN1zAB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6994048" cy="499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чтецов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«Прощание с осенью»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IMG_20151103_0955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172200" cy="1371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Пробные индивидуальные занятия,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руководством логопеда.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проводит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стуент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Илембитова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51110_104159_Сипайловская ул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7884368" cy="463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113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</vt:lpstr>
      <vt:lpstr>МАДОУ Детский сад №299 городского округа город Уфа РБ  </vt:lpstr>
      <vt:lpstr> </vt:lpstr>
      <vt:lpstr> </vt:lpstr>
      <vt:lpstr>Рабочее место для индивидуальных занятий</vt:lpstr>
      <vt:lpstr> </vt:lpstr>
      <vt:lpstr> </vt:lpstr>
      <vt:lpstr>Конкурс чтецов  «Прощание с осенью»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практика  МАДОУ ЦРР-детский сад №299 Октябрьского района городского округа город Уфа  </dc:title>
  <dc:creator>Настена</dc:creator>
  <cp:lastModifiedBy>Lena</cp:lastModifiedBy>
  <cp:revision>36</cp:revision>
  <dcterms:created xsi:type="dcterms:W3CDTF">2015-12-08T14:29:45Z</dcterms:created>
  <dcterms:modified xsi:type="dcterms:W3CDTF">2016-10-31T18:42:08Z</dcterms:modified>
</cp:coreProperties>
</file>