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138"/>
    <a:srgbClr val="979797"/>
    <a:srgbClr val="333F48"/>
    <a:srgbClr val="9EE62B"/>
    <a:srgbClr val="00D900"/>
    <a:srgbClr val="F6F6F6"/>
    <a:srgbClr val="B2CED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4065"/>
        <p:guide pos="257"/>
        <p:guide pos="415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CF393265A1E908489045C9CAFBC0AD43-5F2436317AED50C8263DE921C19C013D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CF393265A1E908489045C9CAFBC0AD43-5F2436317AED50C8263DE921C19C013D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895A1-29BB-48AE-952E-9FD34AF5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29740F-91A6-4E84-8809-3FA5A392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8686B-8EDF-4680-B775-1A24496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CDFBF-ADD9-4A55-92CB-195CD200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CF028-88F8-4637-AC2F-4D6BAFF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2C8D-D471-4F7E-BCD3-CDC83BA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DE205-B5C1-4D86-9027-34C8BE51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C97A2-1566-4EC6-819A-7DF1B1C1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06959-F905-48A3-892B-64B78031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136BD-815A-4936-97AA-05076F97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D2C51-5834-4AA1-8727-5A64D1C90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FEB1C-EFD8-4D8E-BE9E-6C6901C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88F12-7053-437A-B889-03C162FB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C5F56-EC33-4B43-A0E2-D24E5C7E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9D60F-EF02-4812-A412-E95D9C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571F-D8DC-444B-A914-C49E64B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4CFA1-E399-4C63-BF9B-9C2951F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5DE74-C7B7-4E4E-B205-9E8EF33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04915-5208-4892-A86B-11C1A7F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73AA-8EB0-414B-A1F0-4B79EA48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Рисунок 11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C4238D31EF045EF67A8AED69794A819D.dms.sberbank.ru/C4238D31EF045EF67A8AED69794A819D-CF393265A1E908489045C9CAFBC0AD43-5F2436317AED50C8263DE921C19C013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564B-8923-4F95-84B5-8F57BCC4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9C1BB7-3E2D-4F1F-9E33-644F3E1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BA64-E6E5-41CE-BD9B-F1ADB7B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2D8A8-53B7-46FA-B485-A3005D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29DB6-FE5E-4B05-A477-A0F91CD4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C3A1B-48A7-465C-AC96-252A87E7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3EF14-D2F7-463C-AC54-27B77DF81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8BC9C-B89F-4FDF-969B-F85C9DA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C38A6-EC04-42F1-95E1-84A1A014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2A361-3CB0-46C2-A1E0-88124BD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44EF-FB96-422E-AE2E-CA0DD17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CEC7-D8DE-493A-B313-75E43F13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90EDB-DB0C-491F-9AC2-1A23CEE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57F68-1E42-442F-A91F-24E6CA0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81113-DB5E-4971-9AEF-A91211DB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A00053-B2AD-48F8-826B-1193866D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EDB6EC-820B-4D53-ADB2-127D377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A24258-447D-4BC6-9AF1-3C06D10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520484-E929-4F25-BAD9-28483EA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16EC-9CC3-4DC4-8651-253ECDE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6ADB24-CE17-4EEF-B5BC-E39EB160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1EB3B8-8938-4B36-996E-B0022B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1F5EE-2C87-4E86-ACB5-111A031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0099D1-89F8-4C5A-858A-208DDB5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B1B406-BF52-42FB-AF4B-478F2DE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1B33A-17E7-419C-8EBF-64661C38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405A-DD21-46C3-AC6C-FA8D6D6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F3EF0-03B3-4902-B8DC-9E4BA1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6A9C4-0A66-4FD9-A1C7-7C74B30F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E7137-7193-4A20-94F0-B99A8CC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1EF8E-F9B4-440D-8FF1-28B19906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1F5E9-7F94-4C9A-AD5F-2125175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F407-A2D3-4A48-BD4C-0406449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7267B-E855-4624-91F0-E438B118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E5F15-AFC8-48CB-8FDA-221EFE16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9DE9D-FD3C-4AB7-B2EA-F3EBD3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AAE3C-C44C-4836-930A-5731D52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4D9EC-550B-47F4-BA50-15209B3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AF7E9-F402-4F84-9AF4-A1B6D78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9EBF1-5E52-4CD4-9664-86B0EF13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03E8B-F402-4B83-B067-74B460C45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683ED-C008-48FB-91DA-DA46A8CB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CE793-CB51-4DFC-8215-9A634DD5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tel:8%20(800)%20555-55-50#_blank" TargetMode="External"/><Relationship Id="rId4" Type="http://schemas.openxmlformats.org/officeDocument/2006/relationships/hyperlink" Target="http://www.sberbank.ru/#_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87C77-91C6-4633-B780-8CF1DB62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r="27170"/>
          <a:stretch/>
        </p:blipFill>
        <p:spPr>
          <a:xfrm>
            <a:off x="4201779" y="0"/>
            <a:ext cx="799022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04DF79-692E-4D30-B9BB-BA1CFB090B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6ADBC-317A-49C2-B963-9E109B972F9C}"/>
              </a:ext>
            </a:extLst>
          </p:cNvPr>
          <p:cNvSpPr txBox="1"/>
          <p:nvPr/>
        </p:nvSpPr>
        <p:spPr>
          <a:xfrm>
            <a:off x="276795" y="2266200"/>
            <a:ext cx="640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Образовательный кредит </a:t>
            </a:r>
            <a:r>
              <a:rPr lang="ru-RU" sz="4000" dirty="0" err="1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</a:t>
            </a:r>
            <a:b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  <a:endParaRPr lang="ru-RU" sz="4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569A7-C892-490C-B760-AE964926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3DC4B-7B96-4A1F-9C6D-19494164D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37420-4627-4646-A1AB-D237686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639"/>
            <a:ext cx="12192000" cy="577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3FA40-4F7D-4B13-8EFB-333D6BDD6576}"/>
              </a:ext>
            </a:extLst>
          </p:cNvPr>
          <p:cNvSpPr txBox="1"/>
          <p:nvPr/>
        </p:nvSpPr>
        <p:spPr>
          <a:xfrm>
            <a:off x="304525" y="1140639"/>
            <a:ext cx="6269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sz="2800"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на образование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CE30C-2461-4F49-AA7F-55008720C3DC}"/>
              </a:ext>
            </a:extLst>
          </p:cNvPr>
          <p:cNvSpPr txBox="1"/>
          <p:nvPr/>
        </p:nvSpPr>
        <p:spPr>
          <a:xfrm>
            <a:off x="314050" y="2021763"/>
            <a:ext cx="423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Инвестируй в будущее!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6EEC69E-6C05-4E43-9EEA-7612D6C25C34}"/>
              </a:ext>
            </a:extLst>
          </p:cNvPr>
          <p:cNvSpPr txBox="1"/>
          <p:nvPr/>
        </p:nvSpPr>
        <p:spPr>
          <a:xfrm>
            <a:off x="4820695" y="3025584"/>
            <a:ext cx="3279195" cy="20319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Доступно</a:t>
            </a:r>
            <a:endParaRPr lang="ru-RU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Необязательно иметь работу – мы не требуем справок о доходах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долг по кредиту можно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обучения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76577" y="3025584"/>
            <a:ext cx="3034517" cy="20627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Практично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, т.к. часть процентов субсидируется государством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Пока учитесь, платите только проценты</a:t>
            </a:r>
          </a:p>
          <a:p>
            <a:pPr marL="12700" marR="5588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id="{FE7EC440-0E28-4172-B94E-6524E918EE4D}"/>
              </a:ext>
            </a:extLst>
          </p:cNvPr>
          <p:cNvSpPr txBox="1"/>
          <p:nvPr/>
        </p:nvSpPr>
        <p:spPr>
          <a:xfrm>
            <a:off x="351217" y="6077950"/>
            <a:ext cx="11406641" cy="42601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Кредит предоставляется на оплату образовательных услуг в российском вузе, имеющем лицензию на оказание образовательных услуг и предоставляющем образовательные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услуги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платной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(коммерческой) основе, при любой форме обучения по основным профессиональным образовательным программам: бакалавриата, специалитета, магистратуры, подготовки научно-педагогических кадров  в аспирантуре (адъюнктуре), программам ординатуры, интернатуры, ассистентуры-стажировки.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95013" y="5448537"/>
            <a:ext cx="5342666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Учись в любом </a:t>
            </a:r>
            <a:r>
              <a:rPr sz="2400" dirty="0" err="1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российском</a:t>
            </a: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 smtClean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вузе</a:t>
            </a:r>
            <a:endParaRPr sz="2400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94E4BD4F-E273-4083-B23A-514D3A921EE1}"/>
              </a:ext>
            </a:extLst>
          </p:cNvPr>
          <p:cNvSpPr txBox="1"/>
          <p:nvPr/>
        </p:nvSpPr>
        <p:spPr>
          <a:xfrm flipV="1">
            <a:off x="5002167" y="5472974"/>
            <a:ext cx="227959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sz="900" b="1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3567CD-1CDA-4F00-B616-29BB5748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568" y="3078939"/>
            <a:ext cx="537125" cy="4947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358E9D-8745-4E88-86BC-52F245CD5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11095" y="3044923"/>
            <a:ext cx="381641" cy="537125"/>
          </a:xfrm>
          <a:prstGeom prst="rect">
            <a:avLst/>
          </a:prstGeom>
        </p:spPr>
      </p:pic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8481532" y="3017947"/>
            <a:ext cx="2667437" cy="1662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Удобно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оформить</a:t>
            </a:r>
            <a:r>
              <a:rPr lang="ru-RU" sz="1400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учащегося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бакалавра, магистра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в аспирантуре в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любом лицензированном ВУЗе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06108" y="2976407"/>
            <a:ext cx="645355" cy="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F77A269-8933-4893-A122-CBB05282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/>
          <a:stretch/>
        </p:blipFill>
        <p:spPr>
          <a:xfrm>
            <a:off x="6634850" y="0"/>
            <a:ext cx="55571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11183" y="2415181"/>
            <a:ext cx="382444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на дневном, вечернем и заочном отделениях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университетах, институтах, академиях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71200" y="5338944"/>
            <a:ext cx="690086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Получи возможность реализовать мечту — используй целевой образовательный кредит с господдержкой!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3" y="3414518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Оплачивайте первое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последующее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4" y="1140639"/>
            <a:ext cx="720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Оформите кредит для оплаты обучения в любом лицензированном ВУЗе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8A6CBF-EFFD-44AB-A2B1-238BF468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636173">
            <a:off x="3954577" y="2716724"/>
            <a:ext cx="8206865" cy="71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D1FB5C-4E4F-4DC1-B67B-6FF1A534E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849" y="2473465"/>
            <a:ext cx="464637" cy="431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5273" y="3428161"/>
            <a:ext cx="546271" cy="391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A1E208-DA43-4841-8E50-955C9CEE3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1835" y="4363677"/>
            <a:ext cx="428664" cy="428664"/>
          </a:xfrm>
          <a:prstGeom prst="rect">
            <a:avLst/>
          </a:prstGeom>
        </p:spPr>
      </p:pic>
      <p:sp>
        <p:nvSpPr>
          <p:cNvPr id="12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2" y="4373413"/>
            <a:ext cx="4143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оформить для оплаты всего образования целиком или одного семестра</a:t>
            </a:r>
          </a:p>
        </p:txBody>
      </p:sp>
    </p:spTree>
    <p:extLst>
      <p:ext uri="{BB962C8B-B14F-4D97-AF65-F5344CB8AC3E}">
        <p14:creationId xmlns:p14="http://schemas.microsoft.com/office/powerpoint/2010/main" val="13219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2A5417D-1A61-4230-BB6C-445DB41A75B6}"/>
              </a:ext>
            </a:extLst>
          </p:cNvPr>
          <p:cNvSpPr/>
          <p:nvPr/>
        </p:nvSpPr>
        <p:spPr>
          <a:xfrm>
            <a:off x="422633" y="3694585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B509A8C-48C0-4439-BD64-613170CE688F}"/>
              </a:ext>
            </a:extLst>
          </p:cNvPr>
          <p:cNvSpPr/>
          <p:nvPr/>
        </p:nvSpPr>
        <p:spPr>
          <a:xfrm>
            <a:off x="422633" y="2285203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45AFC7D-3D9D-46D6-9A1E-F2C580F8D1FF}"/>
              </a:ext>
            </a:extLst>
          </p:cNvPr>
          <p:cNvSpPr/>
          <p:nvPr/>
        </p:nvSpPr>
        <p:spPr>
          <a:xfrm>
            <a:off x="422633" y="5135024"/>
            <a:ext cx="282539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AFD474F-CABA-417E-97AE-A6C4BCC5FABE}"/>
              </a:ext>
            </a:extLst>
          </p:cNvPr>
          <p:cNvSpPr/>
          <p:nvPr/>
        </p:nvSpPr>
        <p:spPr>
          <a:xfrm>
            <a:off x="3528180" y="2285203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E05588A-9E62-4E68-BA90-78428F648001}"/>
              </a:ext>
            </a:extLst>
          </p:cNvPr>
          <p:cNvSpPr/>
          <p:nvPr/>
        </p:nvSpPr>
        <p:spPr>
          <a:xfrm>
            <a:off x="3528180" y="3694585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DF60695-D753-4814-A0A3-D880DA0B5E77}"/>
              </a:ext>
            </a:extLst>
          </p:cNvPr>
          <p:cNvSpPr/>
          <p:nvPr/>
        </p:nvSpPr>
        <p:spPr>
          <a:xfrm>
            <a:off x="3528180" y="5135024"/>
            <a:ext cx="292064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Условия образовательного кредита</a:t>
            </a:r>
          </a:p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89E55D50-E02A-4E9D-B75E-6C563AC21621}"/>
              </a:ext>
            </a:extLst>
          </p:cNvPr>
          <p:cNvSpPr txBox="1"/>
          <p:nvPr/>
        </p:nvSpPr>
        <p:spPr>
          <a:xfrm>
            <a:off x="3729190" y="2418789"/>
            <a:ext cx="3070038" cy="4436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id="{A549D43D-B5E3-4655-87AE-741D22C527AC}"/>
              </a:ext>
            </a:extLst>
          </p:cNvPr>
          <p:cNvSpPr txBox="1"/>
          <p:nvPr/>
        </p:nvSpPr>
        <p:spPr>
          <a:xfrm>
            <a:off x="3719565" y="2915343"/>
            <a:ext cx="26686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Государство компенсирует банку часть расходов по процентам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sp>
        <p:nvSpPr>
          <p:cNvPr id="78" name="object 35">
            <a:extLst>
              <a:ext uri="{FF2B5EF4-FFF2-40B4-BE49-F238E27FC236}">
                <a16:creationId xmlns:a16="http://schemas.microsoft.com/office/drawing/2014/main" id="{92AF5E22-379D-4FC9-A2CF-B4DC4FC3C9FA}"/>
              </a:ext>
            </a:extLst>
          </p:cNvPr>
          <p:cNvSpPr txBox="1"/>
          <p:nvPr/>
        </p:nvSpPr>
        <p:spPr>
          <a:xfrm>
            <a:off x="613099" y="3839763"/>
            <a:ext cx="2285117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Увеличивайте сумму кредита, если стоимость обучения выросла</a:t>
            </a: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4EFB408C-EB9C-483D-A1C7-4DC2FC79B085}"/>
              </a:ext>
            </a:extLst>
          </p:cNvPr>
          <p:cNvSpPr txBox="1"/>
          <p:nvPr/>
        </p:nvSpPr>
        <p:spPr>
          <a:xfrm>
            <a:off x="3719565" y="5299452"/>
            <a:ext cx="24906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Получайте кредит частями</a:t>
            </a: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A6DCAED4-CBCA-477D-A754-D0A2E6B42CDE}"/>
              </a:ext>
            </a:extLst>
          </p:cNvPr>
          <p:cNvSpPr txBox="1"/>
          <p:nvPr/>
        </p:nvSpPr>
        <p:spPr>
          <a:xfrm>
            <a:off x="3719565" y="3839763"/>
            <a:ext cx="2371926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Оформляйте кредит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вне зависимости от места вашей регистрации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A5B320-B119-4811-B34E-550D93067964}"/>
              </a:ext>
            </a:extLst>
          </p:cNvPr>
          <p:cNvSpPr/>
          <p:nvPr/>
        </p:nvSpPr>
        <p:spPr>
          <a:xfrm>
            <a:off x="7935499" y="1883606"/>
            <a:ext cx="973313" cy="663733"/>
          </a:xfrm>
          <a:prstGeom prst="rect">
            <a:avLst/>
          </a:prstGeom>
          <a:solidFill>
            <a:srgbClr val="9EE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F335EF-8D1B-4FD5-99D1-694C595E7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99" y="2094746"/>
            <a:ext cx="1114446" cy="1490948"/>
          </a:xfrm>
          <a:prstGeom prst="rect">
            <a:avLst/>
          </a:prstGeom>
          <a:effectLst>
            <a:outerShdw blurRad="241300" dist="76200" dir="2700000" algn="tl" rotWithShape="0">
              <a:srgbClr val="00B0F0">
                <a:alpha val="2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EE337A-4DB4-49A2-8AC1-8C3B99C077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532" y="1712051"/>
            <a:ext cx="2690280" cy="4782720"/>
          </a:xfrm>
          <a:prstGeom prst="rect">
            <a:avLst/>
          </a:prstGeom>
        </p:spPr>
      </p:pic>
      <p:sp>
        <p:nvSpPr>
          <p:cNvPr id="90" name="object 35">
            <a:extLst>
              <a:ext uri="{FF2B5EF4-FFF2-40B4-BE49-F238E27FC236}">
                <a16:creationId xmlns:a16="http://schemas.microsoft.com/office/drawing/2014/main" id="{12D7C61C-59F4-453C-9F5A-7D8CCB102DF0}"/>
              </a:ext>
            </a:extLst>
          </p:cNvPr>
          <p:cNvSpPr txBox="1"/>
          <p:nvPr/>
        </p:nvSpPr>
        <p:spPr>
          <a:xfrm>
            <a:off x="624335" y="2418789"/>
            <a:ext cx="320257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Можно оформить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лет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object 35">
            <a:extLst>
              <a:ext uri="{FF2B5EF4-FFF2-40B4-BE49-F238E27FC236}">
                <a16:creationId xmlns:a16="http://schemas.microsoft.com/office/drawing/2014/main" id="{78C99484-0D22-4230-81D8-43D219DC7B35}"/>
              </a:ext>
            </a:extLst>
          </p:cNvPr>
          <p:cNvSpPr txBox="1"/>
          <p:nvPr/>
        </p:nvSpPr>
        <p:spPr>
          <a:xfrm>
            <a:off x="630670" y="2933494"/>
            <a:ext cx="1706438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18 лет требуется </a:t>
            </a:r>
            <a:b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родителей</a:t>
            </a: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B7E2848A-CF95-448F-9CF1-BE85C726BF36}"/>
              </a:ext>
            </a:extLst>
          </p:cNvPr>
          <p:cNvSpPr txBox="1"/>
          <p:nvPr/>
        </p:nvSpPr>
        <p:spPr>
          <a:xfrm>
            <a:off x="3722483" y="5564616"/>
            <a:ext cx="248771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 прерывайте образование из-за отсутствия средств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—</a:t>
            </a: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одобрение банка действует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всего срока обучения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FDF9F1D-0B12-4D78-AD71-C1E9203C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445264" y="4476344"/>
            <a:ext cx="108000" cy="10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036E37F-9421-479C-9F7B-5102C97B9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416086" flipH="1">
            <a:off x="7870746" y="4943888"/>
            <a:ext cx="202624" cy="446460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9C090EFB-6A22-4F41-95BD-D44E24295F24}"/>
              </a:ext>
            </a:extLst>
          </p:cNvPr>
          <p:cNvSpPr txBox="1"/>
          <p:nvPr/>
        </p:nvSpPr>
        <p:spPr>
          <a:xfrm>
            <a:off x="613099" y="5312047"/>
            <a:ext cx="2997207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Досрочное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погашение кредита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комиссий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3D08177-66DD-4A93-88B4-A8C026AF3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753483" y="2225057"/>
            <a:ext cx="108000" cy="108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07FB8D8-1475-4C1B-93CB-A413F183E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5259103" flipH="1">
            <a:off x="11261418" y="681359"/>
            <a:ext cx="202624" cy="4464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326AEEA-6981-4165-A82D-6A12B2104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9150300" y="1165202"/>
            <a:ext cx="108000" cy="108000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EFA1AC19-9EAA-469D-B020-83BF9CF00CC0}"/>
              </a:ext>
            </a:extLst>
          </p:cNvPr>
          <p:cNvSpPr txBox="1"/>
          <p:nvPr/>
        </p:nvSpPr>
        <p:spPr>
          <a:xfrm>
            <a:off x="390249" y="2292109"/>
            <a:ext cx="5996483" cy="202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lvl="0">
              <a:lnSpc>
                <a:spcPct val="100800"/>
              </a:lnSpc>
              <a:spcBef>
                <a:spcPts val="95"/>
              </a:spcBef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обучения + 9 месяцев —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платите только проценты: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450967-D075-45C4-B981-DDF4A0B27F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3345" y="1591936"/>
            <a:ext cx="2630738" cy="4732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Срок кредита и условия погашения</a:t>
            </a: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28F4150E-4628-48D3-96BF-94602A3A9CDF}"/>
              </a:ext>
            </a:extLst>
          </p:cNvPr>
          <p:cNvSpPr txBox="1"/>
          <p:nvPr/>
        </p:nvSpPr>
        <p:spPr>
          <a:xfrm>
            <a:off x="390249" y="1968668"/>
            <a:ext cx="303451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Льготный период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F994DA75-E3A3-4D39-8CF5-798055F322D3}"/>
              </a:ext>
            </a:extLst>
          </p:cNvPr>
          <p:cNvSpPr txBox="1"/>
          <p:nvPr/>
        </p:nvSpPr>
        <p:spPr>
          <a:xfrm>
            <a:off x="416377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24EC1A2B-B139-4D8F-9054-9719746AE9EA}"/>
              </a:ext>
            </a:extLst>
          </p:cNvPr>
          <p:cNvSpPr txBox="1"/>
          <p:nvPr/>
        </p:nvSpPr>
        <p:spPr>
          <a:xfrm>
            <a:off x="1745463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36F64D4F-98B2-4158-B6DB-F7D2F642C1CE}"/>
              </a:ext>
            </a:extLst>
          </p:cNvPr>
          <p:cNvSpPr txBox="1"/>
          <p:nvPr/>
        </p:nvSpPr>
        <p:spPr>
          <a:xfrm>
            <a:off x="3078729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C4F755A-CEFC-4191-8444-895A0A989E9A}"/>
              </a:ext>
            </a:extLst>
          </p:cNvPr>
          <p:cNvGrpSpPr/>
          <p:nvPr/>
        </p:nvGrpSpPr>
        <p:grpSpPr>
          <a:xfrm>
            <a:off x="397392" y="2743703"/>
            <a:ext cx="7461310" cy="336403"/>
            <a:chOff x="397392" y="2889947"/>
            <a:chExt cx="7461310" cy="336403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CAB2E22-86E7-4B9A-BC1D-0D3148E5A7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40A9E59-02FF-4A01-B9C3-4716F6087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CC84AE4-AB3F-4AE4-AA56-83691F6F131F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3CA6E0C-5C61-401F-A5B8-0B3F7C04706C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F39AD334-072F-48A7-9A71-FCC77D4CB269}"/>
                </a:ext>
              </a:extLst>
            </p:cNvPr>
            <p:cNvSpPr txBox="1"/>
            <p:nvPr/>
          </p:nvSpPr>
          <p:spPr>
            <a:xfrm>
              <a:off x="40829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1" name="object 35">
              <a:extLst>
                <a:ext uri="{FF2B5EF4-FFF2-40B4-BE49-F238E27FC236}">
                  <a16:creationId xmlns:a16="http://schemas.microsoft.com/office/drawing/2014/main" id="{DDF5C223-60F8-4E1A-B81B-EC943C85F5D3}"/>
                </a:ext>
              </a:extLst>
            </p:cNvPr>
            <p:cNvSpPr txBox="1"/>
            <p:nvPr/>
          </p:nvSpPr>
          <p:spPr>
            <a:xfrm>
              <a:off x="1751043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FD951FA-958F-40E1-A35B-5FC86EFA208D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ECAEB3B-6BBC-4F8B-9C53-FB9BCAF8134D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1E89BB1-801E-40FA-990C-824EF0268C77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object 35">
              <a:extLst>
                <a:ext uri="{FF2B5EF4-FFF2-40B4-BE49-F238E27FC236}">
                  <a16:creationId xmlns:a16="http://schemas.microsoft.com/office/drawing/2014/main" id="{F5E820DB-1240-4FC7-9528-C0C95869EDC4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A2EE2F33-8ADE-4F0E-BEB2-512812D2C763}"/>
                </a:ext>
              </a:extLst>
            </p:cNvPr>
            <p:cNvSpPr txBox="1"/>
            <p:nvPr/>
          </p:nvSpPr>
          <p:spPr>
            <a:xfrm>
              <a:off x="5666766" y="2889947"/>
              <a:ext cx="2191936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</a:t>
              </a:r>
              <a:r>
                <a:rPr lang="ru-RU" sz="1200" dirty="0" smtClean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обучения до 15 лет</a:t>
              </a:r>
              <a:endPara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</p:grpSp>
      <p:sp>
        <p:nvSpPr>
          <p:cNvPr id="52" name="object 35">
            <a:extLst>
              <a:ext uri="{FF2B5EF4-FFF2-40B4-BE49-F238E27FC236}">
                <a16:creationId xmlns:a16="http://schemas.microsoft.com/office/drawing/2014/main" id="{ECB9DD6E-C6FB-4446-87EB-C95519C6DD06}"/>
              </a:ext>
            </a:extLst>
          </p:cNvPr>
          <p:cNvSpPr txBox="1"/>
          <p:nvPr/>
        </p:nvSpPr>
        <p:spPr>
          <a:xfrm>
            <a:off x="5675162" y="3180153"/>
            <a:ext cx="24389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долг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кредиту можно </a:t>
            </a:r>
            <a:r>
              <a:rPr lang="ru-RU" sz="10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льготного периода </a:t>
            </a:r>
          </a:p>
        </p:txBody>
      </p:sp>
      <p:sp>
        <p:nvSpPr>
          <p:cNvPr id="55" name="object 35">
            <a:extLst>
              <a:ext uri="{FF2B5EF4-FFF2-40B4-BE49-F238E27FC236}">
                <a16:creationId xmlns:a16="http://schemas.microsoft.com/office/drawing/2014/main" id="{74D04B66-37D6-4615-BB92-AA1D94C9EDB7}"/>
              </a:ext>
            </a:extLst>
          </p:cNvPr>
          <p:cNvSpPr txBox="1"/>
          <p:nvPr/>
        </p:nvSpPr>
        <p:spPr>
          <a:xfrm>
            <a:off x="390249" y="4097804"/>
            <a:ext cx="6324876" cy="640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Например, обучение стоит 100 000 ₽/год, срок обучения 4 года.</a:t>
            </a: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Ежемесячный платёж составит: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7" name="object 35">
            <a:extLst>
              <a:ext uri="{FF2B5EF4-FFF2-40B4-BE49-F238E27FC236}">
                <a16:creationId xmlns:a16="http://schemas.microsoft.com/office/drawing/2014/main" id="{A886ADA3-CBA4-4DA7-AD72-D3993829A482}"/>
              </a:ext>
            </a:extLst>
          </p:cNvPr>
          <p:cNvSpPr txBox="1"/>
          <p:nvPr/>
        </p:nvSpPr>
        <p:spPr>
          <a:xfrm>
            <a:off x="42075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99 ₽/мес.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2A304B49-16E3-4E4C-A664-23ED0F5CC226}"/>
              </a:ext>
            </a:extLst>
          </p:cNvPr>
          <p:cNvSpPr txBox="1"/>
          <p:nvPr/>
        </p:nvSpPr>
        <p:spPr>
          <a:xfrm>
            <a:off x="1754466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296 ₽/мес.</a:t>
            </a: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D3952011-EE2D-473D-9B5C-3D3BBA492949}"/>
              </a:ext>
            </a:extLst>
          </p:cNvPr>
          <p:cNvSpPr txBox="1"/>
          <p:nvPr/>
        </p:nvSpPr>
        <p:spPr>
          <a:xfrm>
            <a:off x="307872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690 ₽/мес.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40DD41DA-CA0C-4A5F-B0E1-C57E1B60B719}"/>
              </a:ext>
            </a:extLst>
          </p:cNvPr>
          <p:cNvSpPr txBox="1"/>
          <p:nvPr/>
        </p:nvSpPr>
        <p:spPr>
          <a:xfrm>
            <a:off x="5698562" y="5085678"/>
            <a:ext cx="2438934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3 132 ₽/мес.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53EA54-A3B0-40E1-85CD-4FFC3CE3FB5E}"/>
              </a:ext>
            </a:extLst>
          </p:cNvPr>
          <p:cNvGrpSpPr/>
          <p:nvPr/>
        </p:nvGrpSpPr>
        <p:grpSpPr>
          <a:xfrm>
            <a:off x="397392" y="4640937"/>
            <a:ext cx="7266602" cy="336403"/>
            <a:chOff x="397392" y="2889947"/>
            <a:chExt cx="7266602" cy="336403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D57AB7A8-77C7-40A8-97A7-25A8DAF2C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A2553095-B2A9-4B81-A183-407890FAE062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192B7B2-9703-492F-A36E-CBBF70F993EA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8E501B00-7BB2-4ACE-B196-AFEC1307A7C1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580C898A-7B47-4DB7-AAD8-79C9BA4F2239}"/>
                </a:ext>
              </a:extLst>
            </p:cNvPr>
            <p:cNvSpPr txBox="1"/>
            <p:nvPr/>
          </p:nvSpPr>
          <p:spPr>
            <a:xfrm>
              <a:off x="41637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id="{D13CECAB-1704-4BC1-8B45-0A36B7452B27}"/>
                </a:ext>
              </a:extLst>
            </p:cNvPr>
            <p:cNvSpPr txBox="1"/>
            <p:nvPr/>
          </p:nvSpPr>
          <p:spPr>
            <a:xfrm>
              <a:off x="1754466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499E3D6-4591-493D-8DFD-99BB84BC2DDA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8735061-F53C-4BDC-87E6-FAD420562D78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6E9B8656-4D30-4009-8141-B799CB96C8E5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81C382AF-1AF7-4A2E-8386-A33A3115BD46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3541C411-3F81-45DE-806D-4C4B962F57E6}"/>
                </a:ext>
              </a:extLst>
            </p:cNvPr>
            <p:cNvSpPr txBox="1"/>
            <p:nvPr/>
          </p:nvSpPr>
          <p:spPr>
            <a:xfrm>
              <a:off x="5675410" y="2889947"/>
              <a:ext cx="1422644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42BB9F9-81D1-4E64-8E12-B665C48A2E67}"/>
              </a:ext>
            </a:extLst>
          </p:cNvPr>
          <p:cNvSpPr/>
          <p:nvPr/>
        </p:nvSpPr>
        <p:spPr>
          <a:xfrm>
            <a:off x="9258300" y="6143625"/>
            <a:ext cx="2060533" cy="714375"/>
          </a:xfrm>
          <a:prstGeom prst="rect">
            <a:avLst/>
          </a:prstGeom>
          <a:solidFill>
            <a:srgbClr val="21A13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4293B1FE-7FD9-4AE5-BA7D-29FA5884025D}"/>
              </a:ext>
            </a:extLst>
          </p:cNvPr>
          <p:cNvSpPr/>
          <p:nvPr/>
        </p:nvSpPr>
        <p:spPr>
          <a:xfrm>
            <a:off x="343415" y="4772780"/>
            <a:ext cx="4895336" cy="1731318"/>
          </a:xfrm>
          <a:prstGeom prst="roundRect">
            <a:avLst>
              <a:gd name="adj" fmla="val 10387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7D6C2-AD97-4CC5-BEB9-21C6764C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4" b="724"/>
          <a:stretch/>
        </p:blipFill>
        <p:spPr>
          <a:xfrm>
            <a:off x="6323354" y="886639"/>
            <a:ext cx="5869771" cy="597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5097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Документы для оформления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образовательного кредита</a:t>
            </a: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97FEE5D6-A290-4B2C-8C63-1132E077F4D3}"/>
              </a:ext>
            </a:extLst>
          </p:cNvPr>
          <p:cNvSpPr txBox="1"/>
          <p:nvPr/>
        </p:nvSpPr>
        <p:spPr>
          <a:xfrm>
            <a:off x="775544" y="2389239"/>
            <a:ext cx="11326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 РФ</a:t>
            </a: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0F6E6A3B-E247-4CB5-A270-E22D9A36497D}"/>
              </a:ext>
            </a:extLst>
          </p:cNvPr>
          <p:cNvSpPr txBox="1"/>
          <p:nvPr/>
        </p:nvSpPr>
        <p:spPr>
          <a:xfrm>
            <a:off x="794080" y="3583375"/>
            <a:ext cx="210763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Договор на платное обучение с подписью и печатью вуза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918D3D24-BB5A-41F1-948A-25A8FE0BFE8D}"/>
              </a:ext>
            </a:extLst>
          </p:cNvPr>
          <p:cNvSpPr txBox="1"/>
          <p:nvPr/>
        </p:nvSpPr>
        <p:spPr>
          <a:xfrm>
            <a:off x="4139958" y="2376560"/>
            <a:ext cx="2580555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Квитанция или счета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оплату от вуза с суммой оплаты за обучение</a:t>
            </a: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id="{63AD5C03-A40B-49BC-A6AD-D37120F507C2}"/>
              </a:ext>
            </a:extLst>
          </p:cNvPr>
          <p:cNvSpPr txBox="1"/>
          <p:nvPr/>
        </p:nvSpPr>
        <p:spPr>
          <a:xfrm>
            <a:off x="794080" y="3164094"/>
            <a:ext cx="1277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Заявление</a:t>
            </a: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id="{43952963-6595-4489-B499-3AFAF710C358}"/>
              </a:ext>
            </a:extLst>
          </p:cNvPr>
          <p:cNvSpPr txBox="1"/>
          <p:nvPr/>
        </p:nvSpPr>
        <p:spPr>
          <a:xfrm>
            <a:off x="4139958" y="3171261"/>
            <a:ext cx="3036051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до 18 лет дополнительно: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от одного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Паспорта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Свидетельство о рождении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10135F-37A8-4E2F-B39F-23BB35486BE2}"/>
              </a:ext>
            </a:extLst>
          </p:cNvPr>
          <p:cNvGrpSpPr/>
          <p:nvPr/>
        </p:nvGrpSpPr>
        <p:grpSpPr>
          <a:xfrm>
            <a:off x="394607" y="2343554"/>
            <a:ext cx="296503" cy="338554"/>
            <a:chOff x="337457" y="2168959"/>
            <a:chExt cx="296503" cy="338554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2670F05-F0D8-4381-98D8-AA14851B7D00}"/>
                </a:ext>
              </a:extLst>
            </p:cNvPr>
            <p:cNvSpPr/>
            <p:nvPr/>
          </p:nvSpPr>
          <p:spPr>
            <a:xfrm>
              <a:off x="337457" y="2174950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7123-6469-411D-8574-7C1B3399B236}"/>
                </a:ext>
              </a:extLst>
            </p:cNvPr>
            <p:cNvSpPr txBox="1"/>
            <p:nvPr/>
          </p:nvSpPr>
          <p:spPr>
            <a:xfrm>
              <a:off x="343405" y="2168959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</a:t>
              </a:r>
              <a:endPara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3DD3BBE-2FBD-4542-B39D-9574D8DB8497}"/>
              </a:ext>
            </a:extLst>
          </p:cNvPr>
          <p:cNvGrpSpPr/>
          <p:nvPr/>
        </p:nvGrpSpPr>
        <p:grpSpPr>
          <a:xfrm>
            <a:off x="394607" y="3589030"/>
            <a:ext cx="300082" cy="338554"/>
            <a:chOff x="3103262" y="2151542"/>
            <a:chExt cx="300082" cy="33855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19AB2C-76E5-4FB3-93BD-8643B2461307}"/>
                </a:ext>
              </a:extLst>
            </p:cNvPr>
            <p:cNvSpPr/>
            <p:nvPr/>
          </p:nvSpPr>
          <p:spPr>
            <a:xfrm>
              <a:off x="3105223" y="2164403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SB Sans Display" panose="020B0503040504020204" pitchFamily="34" charset="0"/>
                  <a:cs typeface="SB Sans Display" panose="020B0503040504020204" pitchFamily="34" charset="0"/>
                </a:rPr>
                <a:t> </a:t>
              </a:r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C2220-D583-4150-8F1C-B0F086FA1701}"/>
                </a:ext>
              </a:extLst>
            </p:cNvPr>
            <p:cNvSpPr txBox="1"/>
            <p:nvPr/>
          </p:nvSpPr>
          <p:spPr>
            <a:xfrm>
              <a:off x="3103262" y="2151542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860182-F460-4738-A2C8-47312BCAD58E}"/>
              </a:ext>
            </a:extLst>
          </p:cNvPr>
          <p:cNvGrpSpPr/>
          <p:nvPr/>
        </p:nvGrpSpPr>
        <p:grpSpPr>
          <a:xfrm>
            <a:off x="394607" y="3123120"/>
            <a:ext cx="302355" cy="338554"/>
            <a:chOff x="6255737" y="2162817"/>
            <a:chExt cx="302355" cy="33855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E842DEE-5596-4245-A938-DD303A29549F}"/>
                </a:ext>
              </a:extLst>
            </p:cNvPr>
            <p:cNvSpPr/>
            <p:nvPr/>
          </p:nvSpPr>
          <p:spPr>
            <a:xfrm>
              <a:off x="6255737" y="2174949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584F6D-AB89-4B99-978B-2951048F417B}"/>
                </a:ext>
              </a:extLst>
            </p:cNvPr>
            <p:cNvSpPr txBox="1"/>
            <p:nvPr/>
          </p:nvSpPr>
          <p:spPr>
            <a:xfrm>
              <a:off x="6258010" y="2162817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4989F8E-0CD8-47F7-9480-BB15F45E062C}"/>
              </a:ext>
            </a:extLst>
          </p:cNvPr>
          <p:cNvGrpSpPr/>
          <p:nvPr/>
        </p:nvGrpSpPr>
        <p:grpSpPr>
          <a:xfrm>
            <a:off x="3727445" y="2365312"/>
            <a:ext cx="311304" cy="341524"/>
            <a:chOff x="326002" y="3631462"/>
            <a:chExt cx="311304" cy="34152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337457" y="3631462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326002" y="3634432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B63138-DE0C-4F28-8F17-C451BDBFD580}"/>
              </a:ext>
            </a:extLst>
          </p:cNvPr>
          <p:cNvSpPr txBox="1"/>
          <p:nvPr/>
        </p:nvSpPr>
        <p:spPr>
          <a:xfrm>
            <a:off x="570445" y="49296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Заёмщик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C8C8A23-6B0E-4893-912D-B766E62036DB}"/>
              </a:ext>
            </a:extLst>
          </p:cNvPr>
          <p:cNvSpPr txBox="1"/>
          <p:nvPr/>
        </p:nvSpPr>
        <p:spPr>
          <a:xfrm>
            <a:off x="3022879" y="5291771"/>
            <a:ext cx="278023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оформляется 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</a:t>
            </a:r>
            <a:r>
              <a:rPr lang="ru-RU" sz="12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студента</a:t>
            </a: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Нельзя оформить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на родителей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44055" y="3121058"/>
            <a:ext cx="311304" cy="338554"/>
            <a:chOff x="4156808" y="3689919"/>
            <a:chExt cx="311304" cy="338554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4161050" y="3699107"/>
              <a:ext cx="296503" cy="296503"/>
            </a:xfrm>
            <a:prstGeom prst="ellipse">
              <a:avLst/>
            </a:prstGeom>
            <a:solidFill>
              <a:srgbClr val="9EE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4156808" y="3689919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6303" y="2604192"/>
            <a:ext cx="30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450" lvl="0">
              <a:spcBef>
                <a:spcPts val="600"/>
              </a:spcBef>
              <a:defRPr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Регистрация на территории 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РФ постоянная или временная </a:t>
            </a: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97894F8F-EEC3-4F90-BB5A-8E06349E2C0A}"/>
              </a:ext>
            </a:extLst>
          </p:cNvPr>
          <p:cNvSpPr txBox="1"/>
          <p:nvPr/>
        </p:nvSpPr>
        <p:spPr>
          <a:xfrm>
            <a:off x="460465" y="5294690"/>
            <a:ext cx="2508953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Возраст заёмщика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От 14 лет. На момент возврата кредита заёмщику  должно быть до 75 лет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Трудовой стаж не требуется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93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2E609E-2936-4B92-B623-65E614FE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4478" r="6215" b="1"/>
          <a:stretch/>
        </p:blipFill>
        <p:spPr>
          <a:xfrm>
            <a:off x="3699885" y="0"/>
            <a:ext cx="8546745" cy="6858000"/>
          </a:xfrm>
          <a:prstGeom prst="rect">
            <a:avLst/>
          </a:prstGeom>
        </p:spPr>
      </p:pic>
      <p:sp>
        <p:nvSpPr>
          <p:cNvPr id="48" name="Прямоугольник 6">
            <a:extLst>
              <a:ext uri="{FF2B5EF4-FFF2-40B4-BE49-F238E27FC236}">
                <a16:creationId xmlns:a16="http://schemas.microsoft.com/office/drawing/2014/main" id="{26BF4E48-BCFA-4498-BB85-77B06673B3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96F943-8D2F-4A36-AD30-95538762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C149A0-F6EE-4957-B73C-C013505EB1FF}"/>
              </a:ext>
            </a:extLst>
          </p:cNvPr>
          <p:cNvSpPr txBox="1"/>
          <p:nvPr/>
        </p:nvSpPr>
        <p:spPr>
          <a:xfrm>
            <a:off x="304525" y="1140639"/>
            <a:ext cx="38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Калькулятор кредита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C819C-C11B-4FC4-AC12-7B954EE1CF15}"/>
              </a:ext>
            </a:extLst>
          </p:cNvPr>
          <p:cNvSpPr txBox="1"/>
          <p:nvPr/>
        </p:nvSpPr>
        <p:spPr>
          <a:xfrm>
            <a:off x="2701272" y="2483079"/>
            <a:ext cx="3685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 сами можете рассчитать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платёж по кредиту!</a:t>
            </a:r>
          </a:p>
          <a:p>
            <a:endParaRPr lang="ru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Считайте QR-код, 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введите сумму и срок</a:t>
            </a: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FA8888EF-3D8E-4D94-9303-518CF3791C49}"/>
              </a:ext>
            </a:extLst>
          </p:cNvPr>
          <p:cNvSpPr txBox="1"/>
          <p:nvPr/>
        </p:nvSpPr>
        <p:spPr>
          <a:xfrm>
            <a:off x="395012" y="4961385"/>
            <a:ext cx="712973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Оплачивайте образование </a:t>
            </a:r>
            <a:b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 </a:t>
            </a:r>
            <a:r>
              <a:rPr lang="ru-RU" sz="24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СберБанком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!</a:t>
            </a:r>
            <a:endParaRPr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0B7B3D5B-765B-4E63-858C-5FF482E208B6}"/>
              </a:ext>
            </a:extLst>
          </p:cNvPr>
          <p:cNvSpPr txBox="1"/>
          <p:nvPr/>
        </p:nvSpPr>
        <p:spPr>
          <a:xfrm>
            <a:off x="4925528" y="3435350"/>
            <a:ext cx="11148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sz="9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id="{0EAABFC9-BBB5-4B3E-B565-718B50DC8EFF}"/>
              </a:ext>
            </a:extLst>
          </p:cNvPr>
          <p:cNvSpPr txBox="1"/>
          <p:nvPr/>
        </p:nvSpPr>
        <p:spPr>
          <a:xfrm>
            <a:off x="351217" y="6078452"/>
            <a:ext cx="5338383" cy="62145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lang="ru-RU" sz="1000" baseline="30864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QR-код (англ.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Quick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Response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Code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— код быстрого реагирования) —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это двухмерный штрихкод (или бар-код), предоставляющий  информацию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для её быстрого распознавания с помощью камеры на мобильном телефоне.</a:t>
            </a:r>
          </a:p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F8FA23F-5F96-464D-AD76-8E65D6677868}"/>
              </a:ext>
            </a:extLst>
          </p:cNvPr>
          <p:cNvGrpSpPr/>
          <p:nvPr/>
        </p:nvGrpSpPr>
        <p:grpSpPr>
          <a:xfrm>
            <a:off x="412042" y="2284948"/>
            <a:ext cx="1980327" cy="1980327"/>
            <a:chOff x="7100484" y="1743062"/>
            <a:chExt cx="2752725" cy="275272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1A7DF31-298C-404A-8F7E-7528D2ACEE70}"/>
                </a:ext>
              </a:extLst>
            </p:cNvPr>
            <p:cNvSpPr/>
            <p:nvPr/>
          </p:nvSpPr>
          <p:spPr>
            <a:xfrm>
              <a:off x="7100484" y="1743062"/>
              <a:ext cx="2752725" cy="27527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1A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A7B64750-EF53-4E3A-A309-0DA9985648B4}"/>
                </a:ext>
              </a:extLst>
            </p:cNvPr>
            <p:cNvGrpSpPr/>
            <p:nvPr/>
          </p:nvGrpSpPr>
          <p:grpSpPr>
            <a:xfrm>
              <a:off x="7478833" y="2121360"/>
              <a:ext cx="1996026" cy="1996129"/>
              <a:chOff x="11335398" y="3556817"/>
              <a:chExt cx="5975990" cy="5976298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EE7252D0-406B-4935-8525-2E56FC5F31CE}"/>
                  </a:ext>
                </a:extLst>
              </p:cNvPr>
              <p:cNvSpPr/>
              <p:nvPr/>
            </p:nvSpPr>
            <p:spPr>
              <a:xfrm>
                <a:off x="11335398" y="3556825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5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79"/>
                    </a:lnTo>
                    <a:lnTo>
                      <a:pt x="161505" y="1130579"/>
                    </a:lnTo>
                    <a:lnTo>
                      <a:pt x="322961" y="1130554"/>
                    </a:lnTo>
                    <a:lnTo>
                      <a:pt x="322961" y="969048"/>
                    </a:lnTo>
                    <a:lnTo>
                      <a:pt x="161505" y="969048"/>
                    </a:lnTo>
                    <a:lnTo>
                      <a:pt x="161505" y="161505"/>
                    </a:lnTo>
                    <a:lnTo>
                      <a:pt x="322961" y="161505"/>
                    </a:lnTo>
                    <a:lnTo>
                      <a:pt x="322961" y="0"/>
                    </a:lnTo>
                    <a:close/>
                  </a:path>
                  <a:path w="1130934" h="1130935">
                    <a:moveTo>
                      <a:pt x="484492" y="969048"/>
                    </a:moveTo>
                    <a:lnTo>
                      <a:pt x="322986" y="969048"/>
                    </a:lnTo>
                    <a:lnTo>
                      <a:pt x="322986" y="1130554"/>
                    </a:lnTo>
                    <a:lnTo>
                      <a:pt x="484492" y="1130554"/>
                    </a:lnTo>
                    <a:lnTo>
                      <a:pt x="484492" y="969048"/>
                    </a:lnTo>
                    <a:close/>
                  </a:path>
                  <a:path w="1130934" h="1130935">
                    <a:moveTo>
                      <a:pt x="484492" y="322986"/>
                    </a:moveTo>
                    <a:lnTo>
                      <a:pt x="322986" y="322986"/>
                    </a:lnTo>
                    <a:lnTo>
                      <a:pt x="322986" y="807516"/>
                    </a:lnTo>
                    <a:lnTo>
                      <a:pt x="484492" y="807516"/>
                    </a:lnTo>
                    <a:lnTo>
                      <a:pt x="484492" y="322986"/>
                    </a:lnTo>
                    <a:close/>
                  </a:path>
                  <a:path w="1130934" h="1130935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05"/>
                    </a:lnTo>
                    <a:lnTo>
                      <a:pt x="484492" y="161505"/>
                    </a:lnTo>
                    <a:lnTo>
                      <a:pt x="484492" y="0"/>
                    </a:lnTo>
                    <a:close/>
                  </a:path>
                  <a:path w="1130934" h="1130935">
                    <a:moveTo>
                      <a:pt x="646036" y="969048"/>
                    </a:moveTo>
                    <a:lnTo>
                      <a:pt x="484517" y="969048"/>
                    </a:lnTo>
                    <a:lnTo>
                      <a:pt x="484517" y="1130554"/>
                    </a:lnTo>
                    <a:lnTo>
                      <a:pt x="646036" y="1130554"/>
                    </a:lnTo>
                    <a:lnTo>
                      <a:pt x="646036" y="969048"/>
                    </a:lnTo>
                    <a:close/>
                  </a:path>
                  <a:path w="1130934" h="1130935">
                    <a:moveTo>
                      <a:pt x="646036" y="322986"/>
                    </a:moveTo>
                    <a:lnTo>
                      <a:pt x="484517" y="322986"/>
                    </a:lnTo>
                    <a:lnTo>
                      <a:pt x="484517" y="807516"/>
                    </a:lnTo>
                    <a:lnTo>
                      <a:pt x="646036" y="807516"/>
                    </a:lnTo>
                    <a:lnTo>
                      <a:pt x="646036" y="322986"/>
                    </a:lnTo>
                    <a:close/>
                  </a:path>
                  <a:path w="1130934" h="1130935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05"/>
                    </a:lnTo>
                    <a:lnTo>
                      <a:pt x="646036" y="161505"/>
                    </a:lnTo>
                    <a:lnTo>
                      <a:pt x="646036" y="0"/>
                    </a:lnTo>
                    <a:close/>
                  </a:path>
                  <a:path w="1130934" h="1130935">
                    <a:moveTo>
                      <a:pt x="807567" y="322986"/>
                    </a:moveTo>
                    <a:lnTo>
                      <a:pt x="646061" y="322986"/>
                    </a:lnTo>
                    <a:lnTo>
                      <a:pt x="646061" y="807516"/>
                    </a:lnTo>
                    <a:lnTo>
                      <a:pt x="807567" y="807516"/>
                    </a:lnTo>
                    <a:lnTo>
                      <a:pt x="807567" y="322986"/>
                    </a:lnTo>
                    <a:close/>
                  </a:path>
                  <a:path w="1130934" h="1130935">
                    <a:moveTo>
                      <a:pt x="969022" y="969048"/>
                    </a:moveTo>
                    <a:lnTo>
                      <a:pt x="807567" y="969048"/>
                    </a:lnTo>
                    <a:lnTo>
                      <a:pt x="646061" y="969048"/>
                    </a:lnTo>
                    <a:lnTo>
                      <a:pt x="646061" y="1130554"/>
                    </a:lnTo>
                    <a:lnTo>
                      <a:pt x="807504" y="1130554"/>
                    </a:lnTo>
                    <a:lnTo>
                      <a:pt x="969022" y="1130554"/>
                    </a:lnTo>
                    <a:lnTo>
                      <a:pt x="969022" y="969048"/>
                    </a:lnTo>
                    <a:close/>
                  </a:path>
                  <a:path w="1130934" h="1130935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05"/>
                    </a:lnTo>
                    <a:lnTo>
                      <a:pt x="807504" y="161505"/>
                    </a:lnTo>
                    <a:lnTo>
                      <a:pt x="969022" y="161505"/>
                    </a:lnTo>
                    <a:lnTo>
                      <a:pt x="969022" y="0"/>
                    </a:lnTo>
                    <a:close/>
                  </a:path>
                  <a:path w="1130934" h="1130935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79"/>
                    </a:lnTo>
                    <a:lnTo>
                      <a:pt x="1130554" y="1130579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D39AC728-08D0-4885-9F00-6A6B188E81BA}"/>
                  </a:ext>
                </a:extLst>
              </p:cNvPr>
              <p:cNvSpPr/>
              <p:nvPr/>
            </p:nvSpPr>
            <p:spPr>
              <a:xfrm>
                <a:off x="11335403" y="4848939"/>
                <a:ext cx="16192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23214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323030"/>
                    </a:lnTo>
                    <a:lnTo>
                      <a:pt x="161510" y="32303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6">
                <a:extLst>
                  <a:ext uri="{FF2B5EF4-FFF2-40B4-BE49-F238E27FC236}">
                    <a16:creationId xmlns:a16="http://schemas.microsoft.com/office/drawing/2014/main" id="{00C89413-7C2B-4D39-B37D-AF7F416EDED0}"/>
                  </a:ext>
                </a:extLst>
              </p:cNvPr>
              <p:cNvSpPr/>
              <p:nvPr/>
            </p:nvSpPr>
            <p:spPr>
              <a:xfrm>
                <a:off x="11335403" y="533346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8" name="object 7">
                <a:extLst>
                  <a:ext uri="{FF2B5EF4-FFF2-40B4-BE49-F238E27FC236}">
                    <a16:creationId xmlns:a16="http://schemas.microsoft.com/office/drawing/2014/main" id="{E26F6A66-C8A8-418F-945C-AEDAE871CF71}"/>
                  </a:ext>
                </a:extLst>
              </p:cNvPr>
              <p:cNvGrpSpPr/>
              <p:nvPr/>
            </p:nvGrpSpPr>
            <p:grpSpPr>
              <a:xfrm>
                <a:off x="11335403" y="3556817"/>
                <a:ext cx="5975985" cy="5975985"/>
                <a:chOff x="11335403" y="3556817"/>
                <a:chExt cx="5975985" cy="5975985"/>
              </a:xfrm>
            </p:grpSpPr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AF2EB736-2FBA-4016-B0EA-40B392A0E52B}"/>
                    </a:ext>
                  </a:extLst>
                </p:cNvPr>
                <p:cNvSpPr/>
                <p:nvPr/>
              </p:nvSpPr>
              <p:spPr>
                <a:xfrm>
                  <a:off x="11335398" y="3556824"/>
                  <a:ext cx="1776730" cy="50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30" h="5006975">
                      <a:moveTo>
                        <a:pt x="161505" y="2099627"/>
                      </a:moveTo>
                      <a:lnTo>
                        <a:pt x="0" y="2099627"/>
                      </a:lnTo>
                      <a:lnTo>
                        <a:pt x="0" y="2261133"/>
                      </a:lnTo>
                      <a:lnTo>
                        <a:pt x="161505" y="2261133"/>
                      </a:lnTo>
                      <a:lnTo>
                        <a:pt x="161505" y="2099627"/>
                      </a:lnTo>
                      <a:close/>
                    </a:path>
                    <a:path w="1776730" h="5006975">
                      <a:moveTo>
                        <a:pt x="322961" y="4522330"/>
                      </a:moveTo>
                      <a:lnTo>
                        <a:pt x="161505" y="4522330"/>
                      </a:lnTo>
                      <a:lnTo>
                        <a:pt x="0" y="4522330"/>
                      </a:lnTo>
                      <a:lnTo>
                        <a:pt x="0" y="4683836"/>
                      </a:lnTo>
                      <a:lnTo>
                        <a:pt x="161442" y="4683836"/>
                      </a:lnTo>
                      <a:lnTo>
                        <a:pt x="322961" y="4683836"/>
                      </a:lnTo>
                      <a:lnTo>
                        <a:pt x="322961" y="4522330"/>
                      </a:lnTo>
                      <a:close/>
                    </a:path>
                    <a:path w="1776730" h="5006975">
                      <a:moveTo>
                        <a:pt x="322961" y="3553256"/>
                      </a:moveTo>
                      <a:lnTo>
                        <a:pt x="161505" y="3553256"/>
                      </a:lnTo>
                      <a:lnTo>
                        <a:pt x="0" y="3553256"/>
                      </a:lnTo>
                      <a:lnTo>
                        <a:pt x="0" y="3876281"/>
                      </a:lnTo>
                      <a:lnTo>
                        <a:pt x="161442" y="3876281"/>
                      </a:lnTo>
                      <a:lnTo>
                        <a:pt x="161442" y="4037800"/>
                      </a:lnTo>
                      <a:lnTo>
                        <a:pt x="0" y="4037800"/>
                      </a:lnTo>
                      <a:lnTo>
                        <a:pt x="0" y="4199305"/>
                      </a:lnTo>
                      <a:lnTo>
                        <a:pt x="161505" y="4199305"/>
                      </a:lnTo>
                      <a:lnTo>
                        <a:pt x="161505" y="4037800"/>
                      </a:lnTo>
                      <a:lnTo>
                        <a:pt x="322961" y="4037800"/>
                      </a:lnTo>
                      <a:lnTo>
                        <a:pt x="322961" y="3876281"/>
                      </a:lnTo>
                      <a:lnTo>
                        <a:pt x="161505" y="3876281"/>
                      </a:lnTo>
                      <a:lnTo>
                        <a:pt x="161505" y="3714762"/>
                      </a:lnTo>
                      <a:lnTo>
                        <a:pt x="322961" y="3714762"/>
                      </a:lnTo>
                      <a:lnTo>
                        <a:pt x="322961" y="3553256"/>
                      </a:lnTo>
                      <a:close/>
                    </a:path>
                    <a:path w="1776730" h="5006975">
                      <a:moveTo>
                        <a:pt x="322961" y="3068726"/>
                      </a:moveTo>
                      <a:lnTo>
                        <a:pt x="161442" y="3068726"/>
                      </a:lnTo>
                      <a:lnTo>
                        <a:pt x="161442" y="3230232"/>
                      </a:lnTo>
                      <a:lnTo>
                        <a:pt x="0" y="3230232"/>
                      </a:lnTo>
                      <a:lnTo>
                        <a:pt x="0" y="3391738"/>
                      </a:lnTo>
                      <a:lnTo>
                        <a:pt x="161505" y="3391738"/>
                      </a:lnTo>
                      <a:lnTo>
                        <a:pt x="161505" y="3230232"/>
                      </a:lnTo>
                      <a:lnTo>
                        <a:pt x="322961" y="3230232"/>
                      </a:lnTo>
                      <a:lnTo>
                        <a:pt x="322961" y="3068726"/>
                      </a:lnTo>
                      <a:close/>
                    </a:path>
                    <a:path w="1776730" h="5006975">
                      <a:moveTo>
                        <a:pt x="322961" y="2584183"/>
                      </a:moveTo>
                      <a:lnTo>
                        <a:pt x="161442" y="2584183"/>
                      </a:lnTo>
                      <a:lnTo>
                        <a:pt x="161442" y="2745689"/>
                      </a:lnTo>
                      <a:lnTo>
                        <a:pt x="0" y="2745689"/>
                      </a:lnTo>
                      <a:lnTo>
                        <a:pt x="0" y="3068713"/>
                      </a:lnTo>
                      <a:lnTo>
                        <a:pt x="161505" y="3068713"/>
                      </a:lnTo>
                      <a:lnTo>
                        <a:pt x="161505" y="2907207"/>
                      </a:lnTo>
                      <a:lnTo>
                        <a:pt x="322961" y="2907207"/>
                      </a:lnTo>
                      <a:lnTo>
                        <a:pt x="322961" y="2584183"/>
                      </a:lnTo>
                      <a:close/>
                    </a:path>
                    <a:path w="1776730" h="5006975">
                      <a:moveTo>
                        <a:pt x="322961" y="2261171"/>
                      </a:moveTo>
                      <a:lnTo>
                        <a:pt x="161442" y="2261171"/>
                      </a:lnTo>
                      <a:lnTo>
                        <a:pt x="161442" y="2422677"/>
                      </a:lnTo>
                      <a:lnTo>
                        <a:pt x="322961" y="2422677"/>
                      </a:lnTo>
                      <a:lnTo>
                        <a:pt x="322961" y="2261171"/>
                      </a:lnTo>
                      <a:close/>
                    </a:path>
                    <a:path w="1776730" h="5006975">
                      <a:moveTo>
                        <a:pt x="484492" y="4360811"/>
                      </a:moveTo>
                      <a:lnTo>
                        <a:pt x="322986" y="4360811"/>
                      </a:lnTo>
                      <a:lnTo>
                        <a:pt x="322986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close/>
                    </a:path>
                    <a:path w="1776730" h="5006975">
                      <a:moveTo>
                        <a:pt x="484492" y="3553256"/>
                      </a:moveTo>
                      <a:lnTo>
                        <a:pt x="322986" y="3553256"/>
                      </a:lnTo>
                      <a:lnTo>
                        <a:pt x="322986" y="4199305"/>
                      </a:lnTo>
                      <a:lnTo>
                        <a:pt x="484492" y="4199305"/>
                      </a:lnTo>
                      <a:lnTo>
                        <a:pt x="484492" y="3553256"/>
                      </a:lnTo>
                      <a:close/>
                    </a:path>
                    <a:path w="1776730" h="5006975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1776730" h="5006975">
                      <a:moveTo>
                        <a:pt x="484492" y="2907207"/>
                      </a:moveTo>
                      <a:lnTo>
                        <a:pt x="322986" y="2907207"/>
                      </a:lnTo>
                      <a:lnTo>
                        <a:pt x="322986" y="3068726"/>
                      </a:lnTo>
                      <a:lnTo>
                        <a:pt x="484492" y="3068726"/>
                      </a:lnTo>
                      <a:lnTo>
                        <a:pt x="484492" y="2907207"/>
                      </a:lnTo>
                      <a:close/>
                    </a:path>
                    <a:path w="1776730" h="5006975">
                      <a:moveTo>
                        <a:pt x="484492" y="2422702"/>
                      </a:moveTo>
                      <a:lnTo>
                        <a:pt x="322986" y="2422702"/>
                      </a:lnTo>
                      <a:lnTo>
                        <a:pt x="322986" y="2745727"/>
                      </a:lnTo>
                      <a:lnTo>
                        <a:pt x="484492" y="2745727"/>
                      </a:lnTo>
                      <a:lnTo>
                        <a:pt x="484492" y="2422702"/>
                      </a:lnTo>
                      <a:close/>
                    </a:path>
                    <a:path w="1776730" h="5006975">
                      <a:moveTo>
                        <a:pt x="484492" y="1938096"/>
                      </a:moveTo>
                      <a:lnTo>
                        <a:pt x="322986" y="1938096"/>
                      </a:lnTo>
                      <a:lnTo>
                        <a:pt x="322986" y="2261108"/>
                      </a:lnTo>
                      <a:lnTo>
                        <a:pt x="484492" y="2261108"/>
                      </a:lnTo>
                      <a:lnTo>
                        <a:pt x="484492" y="1938096"/>
                      </a:lnTo>
                      <a:close/>
                    </a:path>
                    <a:path w="1776730" h="5006975">
                      <a:moveTo>
                        <a:pt x="484492" y="1453565"/>
                      </a:moveTo>
                      <a:lnTo>
                        <a:pt x="322986" y="1453565"/>
                      </a:lnTo>
                      <a:lnTo>
                        <a:pt x="322986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776730" h="5006975">
                      <a:moveTo>
                        <a:pt x="646036" y="4360811"/>
                      </a:moveTo>
                      <a:lnTo>
                        <a:pt x="484517" y="4360811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close/>
                    </a:path>
                    <a:path w="1776730" h="5006975">
                      <a:moveTo>
                        <a:pt x="646036" y="3714762"/>
                      </a:moveTo>
                      <a:lnTo>
                        <a:pt x="484517" y="3714762"/>
                      </a:lnTo>
                      <a:lnTo>
                        <a:pt x="484517" y="4037787"/>
                      </a:lnTo>
                      <a:lnTo>
                        <a:pt x="646036" y="4037787"/>
                      </a:lnTo>
                      <a:lnTo>
                        <a:pt x="646036" y="3714762"/>
                      </a:lnTo>
                      <a:close/>
                    </a:path>
                    <a:path w="1776730" h="5006975">
                      <a:moveTo>
                        <a:pt x="646036" y="3391738"/>
                      </a:moveTo>
                      <a:lnTo>
                        <a:pt x="484517" y="3391738"/>
                      </a:lnTo>
                      <a:lnTo>
                        <a:pt x="484517" y="3553256"/>
                      </a:lnTo>
                      <a:lnTo>
                        <a:pt x="646036" y="3553256"/>
                      </a:lnTo>
                      <a:lnTo>
                        <a:pt x="646036" y="3391738"/>
                      </a:lnTo>
                      <a:close/>
                    </a:path>
                    <a:path w="1776730" h="5006975">
                      <a:moveTo>
                        <a:pt x="646036" y="2584183"/>
                      </a:moveTo>
                      <a:lnTo>
                        <a:pt x="484517" y="2584183"/>
                      </a:lnTo>
                      <a:lnTo>
                        <a:pt x="484517" y="3068726"/>
                      </a:lnTo>
                      <a:lnTo>
                        <a:pt x="646036" y="3068726"/>
                      </a:lnTo>
                      <a:lnTo>
                        <a:pt x="646036" y="2584183"/>
                      </a:lnTo>
                      <a:close/>
                    </a:path>
                    <a:path w="1776730" h="5006975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776730" h="5006975">
                      <a:moveTo>
                        <a:pt x="646036" y="1938096"/>
                      </a:moveTo>
                      <a:lnTo>
                        <a:pt x="484517" y="1938096"/>
                      </a:lnTo>
                      <a:lnTo>
                        <a:pt x="484517" y="2099602"/>
                      </a:lnTo>
                      <a:lnTo>
                        <a:pt x="646036" y="2099602"/>
                      </a:lnTo>
                      <a:lnTo>
                        <a:pt x="646036" y="1938096"/>
                      </a:lnTo>
                      <a:close/>
                    </a:path>
                    <a:path w="1776730" h="5006975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776590"/>
                      </a:lnTo>
                      <a:lnTo>
                        <a:pt x="646036" y="1776590"/>
                      </a:lnTo>
                      <a:lnTo>
                        <a:pt x="646036" y="1453565"/>
                      </a:lnTo>
                      <a:close/>
                    </a:path>
                    <a:path w="1776730" h="5006975">
                      <a:moveTo>
                        <a:pt x="969022" y="4199305"/>
                      </a:moveTo>
                      <a:lnTo>
                        <a:pt x="807567" y="4199305"/>
                      </a:lnTo>
                      <a:lnTo>
                        <a:pt x="646061" y="4199305"/>
                      </a:lnTo>
                      <a:lnTo>
                        <a:pt x="646061" y="4683849"/>
                      </a:lnTo>
                      <a:lnTo>
                        <a:pt x="807504" y="4683849"/>
                      </a:lnTo>
                      <a:lnTo>
                        <a:pt x="969022" y="4683849"/>
                      </a:lnTo>
                      <a:lnTo>
                        <a:pt x="969022" y="4199305"/>
                      </a:lnTo>
                      <a:close/>
                    </a:path>
                    <a:path w="1776730" h="5006975">
                      <a:moveTo>
                        <a:pt x="969022" y="1453565"/>
                      </a:moveTo>
                      <a:lnTo>
                        <a:pt x="807567" y="1453565"/>
                      </a:lnTo>
                      <a:lnTo>
                        <a:pt x="807567" y="1292123"/>
                      </a:lnTo>
                      <a:lnTo>
                        <a:pt x="646061" y="1292123"/>
                      </a:lnTo>
                      <a:lnTo>
                        <a:pt x="646061" y="1453629"/>
                      </a:lnTo>
                      <a:lnTo>
                        <a:pt x="807504" y="1453629"/>
                      </a:lnTo>
                      <a:lnTo>
                        <a:pt x="807504" y="1615109"/>
                      </a:ln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04" y="2099640"/>
                      </a:lnTo>
                      <a:lnTo>
                        <a:pt x="807504" y="2261171"/>
                      </a:ln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04" y="2907220"/>
                      </a:lnTo>
                      <a:lnTo>
                        <a:pt x="807504" y="3068726"/>
                      </a:lnTo>
                      <a:lnTo>
                        <a:pt x="646061" y="3068726"/>
                      </a:lnTo>
                      <a:lnTo>
                        <a:pt x="646061" y="3553256"/>
                      </a:lnTo>
                      <a:lnTo>
                        <a:pt x="807504" y="3553256"/>
                      </a:lnTo>
                      <a:lnTo>
                        <a:pt x="807504" y="4037800"/>
                      </a:lnTo>
                      <a:lnTo>
                        <a:pt x="969022" y="4037800"/>
                      </a:lnTo>
                      <a:lnTo>
                        <a:pt x="969022" y="2907207"/>
                      </a:lnTo>
                      <a:lnTo>
                        <a:pt x="807567" y="2907207"/>
                      </a:lnTo>
                      <a:lnTo>
                        <a:pt x="807567" y="2745676"/>
                      </a:lnTo>
                      <a:lnTo>
                        <a:pt x="969022" y="2745676"/>
                      </a:lnTo>
                      <a:lnTo>
                        <a:pt x="969022" y="2099627"/>
                      </a:lnTo>
                      <a:lnTo>
                        <a:pt x="807567" y="2099627"/>
                      </a:lnTo>
                      <a:lnTo>
                        <a:pt x="807567" y="1938108"/>
                      </a:lnTo>
                      <a:lnTo>
                        <a:pt x="969022" y="1938108"/>
                      </a:lnTo>
                      <a:lnTo>
                        <a:pt x="969022" y="1453565"/>
                      </a:lnTo>
                      <a:close/>
                    </a:path>
                    <a:path w="1776730" h="5006975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522330"/>
                      </a:lnTo>
                      <a:close/>
                    </a:path>
                    <a:path w="1776730" h="5006975">
                      <a:moveTo>
                        <a:pt x="1130554" y="4199305"/>
                      </a:moveTo>
                      <a:lnTo>
                        <a:pt x="969048" y="4199305"/>
                      </a:lnTo>
                      <a:lnTo>
                        <a:pt x="969048" y="4360811"/>
                      </a:lnTo>
                      <a:lnTo>
                        <a:pt x="1130554" y="4360811"/>
                      </a:lnTo>
                      <a:lnTo>
                        <a:pt x="1130554" y="4199305"/>
                      </a:lnTo>
                      <a:close/>
                    </a:path>
                    <a:path w="1776730" h="5006975">
                      <a:moveTo>
                        <a:pt x="1130554" y="3876281"/>
                      </a:moveTo>
                      <a:lnTo>
                        <a:pt x="969048" y="3876281"/>
                      </a:lnTo>
                      <a:lnTo>
                        <a:pt x="96904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776730" h="5006975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close/>
                    </a:path>
                    <a:path w="1776730" h="5006975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776730" h="5006975">
                      <a:moveTo>
                        <a:pt x="1130554" y="2907207"/>
                      </a:moveTo>
                      <a:lnTo>
                        <a:pt x="969048" y="2907207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907207"/>
                      </a:lnTo>
                      <a:close/>
                    </a:path>
                    <a:path w="1776730" h="5006975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2745689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776730" h="5006975">
                      <a:moveTo>
                        <a:pt x="1130554" y="2261171"/>
                      </a:moveTo>
                      <a:lnTo>
                        <a:pt x="969048" y="2261171"/>
                      </a:lnTo>
                      <a:lnTo>
                        <a:pt x="969048" y="2422677"/>
                      </a:lnTo>
                      <a:lnTo>
                        <a:pt x="1130554" y="2422677"/>
                      </a:lnTo>
                      <a:lnTo>
                        <a:pt x="1130554" y="2261171"/>
                      </a:lnTo>
                      <a:close/>
                    </a:path>
                    <a:path w="1776730" h="5006975">
                      <a:moveTo>
                        <a:pt x="1130554" y="1938096"/>
                      </a:moveTo>
                      <a:lnTo>
                        <a:pt x="969048" y="1938096"/>
                      </a:lnTo>
                      <a:lnTo>
                        <a:pt x="969048" y="2099602"/>
                      </a:lnTo>
                      <a:lnTo>
                        <a:pt x="1130554" y="2099602"/>
                      </a:lnTo>
                      <a:lnTo>
                        <a:pt x="1130554" y="1938096"/>
                      </a:lnTo>
                      <a:close/>
                    </a:path>
                    <a:path w="1776730" h="5006975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776730" h="5006975">
                      <a:moveTo>
                        <a:pt x="1130554" y="1292123"/>
                      </a:moveTo>
                      <a:lnTo>
                        <a:pt x="969048" y="1292123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776730" h="5006975">
                      <a:moveTo>
                        <a:pt x="1292098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98" y="4683836"/>
                      </a:lnTo>
                      <a:lnTo>
                        <a:pt x="1292098" y="4522330"/>
                      </a:lnTo>
                      <a:close/>
                    </a:path>
                    <a:path w="1776730" h="5006975">
                      <a:moveTo>
                        <a:pt x="1292098" y="4037800"/>
                      </a:moveTo>
                      <a:lnTo>
                        <a:pt x="1130579" y="4037800"/>
                      </a:lnTo>
                      <a:lnTo>
                        <a:pt x="1130579" y="4360824"/>
                      </a:lnTo>
                      <a:lnTo>
                        <a:pt x="1292098" y="4360824"/>
                      </a:lnTo>
                      <a:lnTo>
                        <a:pt x="1292098" y="4037800"/>
                      </a:lnTo>
                      <a:close/>
                    </a:path>
                    <a:path w="1776730" h="5006975">
                      <a:moveTo>
                        <a:pt x="1292098" y="3553256"/>
                      </a:moveTo>
                      <a:lnTo>
                        <a:pt x="1130579" y="3553256"/>
                      </a:lnTo>
                      <a:lnTo>
                        <a:pt x="1130579" y="3714762"/>
                      </a:lnTo>
                      <a:lnTo>
                        <a:pt x="1292098" y="3714762"/>
                      </a:lnTo>
                      <a:lnTo>
                        <a:pt x="1292098" y="3553256"/>
                      </a:lnTo>
                      <a:close/>
                    </a:path>
                    <a:path w="1776730" h="5006975">
                      <a:moveTo>
                        <a:pt x="1292098" y="2907207"/>
                      </a:moveTo>
                      <a:lnTo>
                        <a:pt x="1130579" y="2907207"/>
                      </a:lnTo>
                      <a:lnTo>
                        <a:pt x="1130579" y="3230232"/>
                      </a:lnTo>
                      <a:lnTo>
                        <a:pt x="1292098" y="3230232"/>
                      </a:lnTo>
                      <a:lnTo>
                        <a:pt x="1292098" y="2907207"/>
                      </a:lnTo>
                      <a:close/>
                    </a:path>
                    <a:path w="1776730" h="5006975">
                      <a:moveTo>
                        <a:pt x="1292098" y="2422702"/>
                      </a:moveTo>
                      <a:lnTo>
                        <a:pt x="1130579" y="2422702"/>
                      </a:lnTo>
                      <a:lnTo>
                        <a:pt x="1130579" y="2745727"/>
                      </a:lnTo>
                      <a:lnTo>
                        <a:pt x="1292098" y="2745727"/>
                      </a:lnTo>
                      <a:lnTo>
                        <a:pt x="1292098" y="2422702"/>
                      </a:lnTo>
                      <a:close/>
                    </a:path>
                    <a:path w="1776730" h="5006975">
                      <a:moveTo>
                        <a:pt x="1292098" y="1938096"/>
                      </a:moveTo>
                      <a:lnTo>
                        <a:pt x="1130579" y="1938096"/>
                      </a:lnTo>
                      <a:lnTo>
                        <a:pt x="1130579" y="2261108"/>
                      </a:lnTo>
                      <a:lnTo>
                        <a:pt x="1292098" y="2261108"/>
                      </a:lnTo>
                      <a:lnTo>
                        <a:pt x="1292098" y="1938096"/>
                      </a:lnTo>
                      <a:close/>
                    </a:path>
                    <a:path w="1776730" h="5006975">
                      <a:moveTo>
                        <a:pt x="1292098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292098" y="1292123"/>
                      </a:lnTo>
                      <a:close/>
                    </a:path>
                    <a:path w="1776730" h="5006975">
                      <a:moveTo>
                        <a:pt x="1453629" y="0"/>
                      </a:moveTo>
                      <a:lnTo>
                        <a:pt x="1292123" y="0"/>
                      </a:lnTo>
                      <a:lnTo>
                        <a:pt x="1292123" y="161505"/>
                      </a:lnTo>
                      <a:lnTo>
                        <a:pt x="1453629" y="161505"/>
                      </a:lnTo>
                      <a:lnTo>
                        <a:pt x="1453629" y="0"/>
                      </a:lnTo>
                      <a:close/>
                    </a:path>
                    <a:path w="1776730" h="5006975">
                      <a:moveTo>
                        <a:pt x="1615084" y="2099627"/>
                      </a:moveTo>
                      <a:lnTo>
                        <a:pt x="1453629" y="2099627"/>
                      </a:lnTo>
                      <a:lnTo>
                        <a:pt x="1453629" y="1776641"/>
                      </a:lnTo>
                      <a:lnTo>
                        <a:pt x="1292123" y="1776641"/>
                      </a:lnTo>
                      <a:lnTo>
                        <a:pt x="1292123" y="2907233"/>
                      </a:lnTo>
                      <a:lnTo>
                        <a:pt x="1453565" y="2907233"/>
                      </a:lnTo>
                      <a:lnTo>
                        <a:pt x="1453565" y="3068726"/>
                      </a:lnTo>
                      <a:lnTo>
                        <a:pt x="1292123" y="3068726"/>
                      </a:lnTo>
                      <a:lnTo>
                        <a:pt x="1292123" y="3391751"/>
                      </a:lnTo>
                      <a:lnTo>
                        <a:pt x="1453565" y="3391751"/>
                      </a:lnTo>
                      <a:lnTo>
                        <a:pt x="1453565" y="3553256"/>
                      </a:lnTo>
                      <a:lnTo>
                        <a:pt x="1292123" y="3553256"/>
                      </a:lnTo>
                      <a:lnTo>
                        <a:pt x="1292123" y="4037800"/>
                      </a:lnTo>
                      <a:lnTo>
                        <a:pt x="1453565" y="4037800"/>
                      </a:lnTo>
                      <a:lnTo>
                        <a:pt x="1453565" y="4199305"/>
                      </a:lnTo>
                      <a:lnTo>
                        <a:pt x="1292123" y="4199305"/>
                      </a:lnTo>
                      <a:lnTo>
                        <a:pt x="1292123" y="4360811"/>
                      </a:lnTo>
                      <a:lnTo>
                        <a:pt x="1453565" y="4360811"/>
                      </a:lnTo>
                      <a:lnTo>
                        <a:pt x="1453565" y="4522330"/>
                      </a:lnTo>
                      <a:lnTo>
                        <a:pt x="1292123" y="4522330"/>
                      </a:lnTo>
                      <a:lnTo>
                        <a:pt x="1292123" y="5006873"/>
                      </a:lnTo>
                      <a:lnTo>
                        <a:pt x="1453629" y="5006873"/>
                      </a:lnTo>
                      <a:lnTo>
                        <a:pt x="1453629" y="4683836"/>
                      </a:lnTo>
                      <a:lnTo>
                        <a:pt x="1615084" y="4683836"/>
                      </a:lnTo>
                      <a:lnTo>
                        <a:pt x="1615084" y="4360811"/>
                      </a:lnTo>
                      <a:lnTo>
                        <a:pt x="1453629" y="4360811"/>
                      </a:lnTo>
                      <a:lnTo>
                        <a:pt x="1453629" y="4199305"/>
                      </a:lnTo>
                      <a:lnTo>
                        <a:pt x="1615084" y="4199305"/>
                      </a:lnTo>
                      <a:lnTo>
                        <a:pt x="1615084" y="3876281"/>
                      </a:lnTo>
                      <a:lnTo>
                        <a:pt x="1453629" y="3876281"/>
                      </a:lnTo>
                      <a:lnTo>
                        <a:pt x="1453629" y="3714762"/>
                      </a:lnTo>
                      <a:lnTo>
                        <a:pt x="1615084" y="3714762"/>
                      </a:lnTo>
                      <a:lnTo>
                        <a:pt x="1615084" y="3391738"/>
                      </a:lnTo>
                      <a:lnTo>
                        <a:pt x="1453629" y="3391738"/>
                      </a:lnTo>
                      <a:lnTo>
                        <a:pt x="1453629" y="3230232"/>
                      </a:lnTo>
                      <a:lnTo>
                        <a:pt x="1615084" y="3230232"/>
                      </a:lnTo>
                      <a:lnTo>
                        <a:pt x="1615084" y="2745689"/>
                      </a:lnTo>
                      <a:lnTo>
                        <a:pt x="1453629" y="2745689"/>
                      </a:lnTo>
                      <a:lnTo>
                        <a:pt x="1453629" y="2584208"/>
                      </a:lnTo>
                      <a:lnTo>
                        <a:pt x="1615084" y="2584208"/>
                      </a:lnTo>
                      <a:lnTo>
                        <a:pt x="1615084" y="2422702"/>
                      </a:lnTo>
                      <a:lnTo>
                        <a:pt x="1453629" y="2422702"/>
                      </a:lnTo>
                      <a:lnTo>
                        <a:pt x="1453629" y="2261133"/>
                      </a:lnTo>
                      <a:lnTo>
                        <a:pt x="1615084" y="2261133"/>
                      </a:lnTo>
                      <a:lnTo>
                        <a:pt x="1615084" y="2099627"/>
                      </a:lnTo>
                      <a:close/>
                    </a:path>
                    <a:path w="1776730" h="5006975">
                      <a:moveTo>
                        <a:pt x="1615084" y="161531"/>
                      </a:moveTo>
                      <a:lnTo>
                        <a:pt x="1453565" y="161531"/>
                      </a:lnTo>
                      <a:lnTo>
                        <a:pt x="1453565" y="484517"/>
                      </a:lnTo>
                      <a:lnTo>
                        <a:pt x="1292123" y="484517"/>
                      </a:lnTo>
                      <a:lnTo>
                        <a:pt x="1292123" y="1615109"/>
                      </a:lnTo>
                      <a:lnTo>
                        <a:pt x="1453629" y="1615109"/>
                      </a:lnTo>
                      <a:lnTo>
                        <a:pt x="1453629" y="969022"/>
                      </a:lnTo>
                      <a:lnTo>
                        <a:pt x="1615084" y="969022"/>
                      </a:lnTo>
                      <a:lnTo>
                        <a:pt x="1615084" y="807504"/>
                      </a:lnTo>
                      <a:lnTo>
                        <a:pt x="1453629" y="807504"/>
                      </a:lnTo>
                      <a:lnTo>
                        <a:pt x="1453629" y="646061"/>
                      </a:lnTo>
                      <a:lnTo>
                        <a:pt x="1615084" y="646061"/>
                      </a:lnTo>
                      <a:lnTo>
                        <a:pt x="1615084" y="161531"/>
                      </a:lnTo>
                      <a:close/>
                    </a:path>
                    <a:path w="1776730" h="5006975">
                      <a:moveTo>
                        <a:pt x="1776628" y="969048"/>
                      </a:moveTo>
                      <a:lnTo>
                        <a:pt x="1615109" y="969048"/>
                      </a:lnTo>
                      <a:lnTo>
                        <a:pt x="1615109" y="1615097"/>
                      </a:lnTo>
                      <a:lnTo>
                        <a:pt x="1776628" y="1615097"/>
                      </a:lnTo>
                      <a:lnTo>
                        <a:pt x="1776628" y="969048"/>
                      </a:lnTo>
                      <a:close/>
                    </a:path>
                    <a:path w="1776730" h="5006975">
                      <a:moveTo>
                        <a:pt x="1776628" y="646061"/>
                      </a:moveTo>
                      <a:lnTo>
                        <a:pt x="1615109" y="646061"/>
                      </a:lnTo>
                      <a:lnTo>
                        <a:pt x="1615109" y="807567"/>
                      </a:lnTo>
                      <a:lnTo>
                        <a:pt x="1776628" y="807567"/>
                      </a:lnTo>
                      <a:lnTo>
                        <a:pt x="1776628" y="646061"/>
                      </a:lnTo>
                      <a:close/>
                    </a:path>
                    <a:path w="1776730" h="5006975">
                      <a:moveTo>
                        <a:pt x="1776628" y="0"/>
                      </a:moveTo>
                      <a:lnTo>
                        <a:pt x="1615109" y="0"/>
                      </a:lnTo>
                      <a:lnTo>
                        <a:pt x="1615109" y="484530"/>
                      </a:lnTo>
                      <a:lnTo>
                        <a:pt x="1776628" y="484530"/>
                      </a:lnTo>
                      <a:lnTo>
                        <a:pt x="1776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9">
                  <a:extLst>
                    <a:ext uri="{FF2B5EF4-FFF2-40B4-BE49-F238E27FC236}">
                      <a16:creationId xmlns:a16="http://schemas.microsoft.com/office/drawing/2014/main" id="{0C50F1F4-39CA-41BD-A2F8-035521568508}"/>
                    </a:ext>
                  </a:extLst>
                </p:cNvPr>
                <p:cNvSpPr/>
                <p:nvPr/>
              </p:nvSpPr>
              <p:spPr>
                <a:xfrm>
                  <a:off x="12627521" y="3556824"/>
                  <a:ext cx="1615440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440" h="5975984">
                      <a:moveTo>
                        <a:pt x="322961" y="5652909"/>
                      </a:moveTo>
                      <a:lnTo>
                        <a:pt x="161442" y="5652909"/>
                      </a:lnTo>
                      <a:lnTo>
                        <a:pt x="161442" y="5814428"/>
                      </a:ln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322961" y="5975934"/>
                      </a:lnTo>
                      <a:lnTo>
                        <a:pt x="322961" y="5652909"/>
                      </a:lnTo>
                      <a:close/>
                    </a:path>
                    <a:path w="1615440" h="5975984">
                      <a:moveTo>
                        <a:pt x="484505" y="5329885"/>
                      </a:moveTo>
                      <a:lnTo>
                        <a:pt x="322986" y="5329885"/>
                      </a:lnTo>
                      <a:lnTo>
                        <a:pt x="322986" y="5652909"/>
                      </a:lnTo>
                      <a:lnTo>
                        <a:pt x="484505" y="5652909"/>
                      </a:lnTo>
                      <a:lnTo>
                        <a:pt x="484505" y="5329885"/>
                      </a:lnTo>
                      <a:close/>
                    </a:path>
                    <a:path w="1615440" h="5975984">
                      <a:moveTo>
                        <a:pt x="484505" y="4845355"/>
                      </a:moveTo>
                      <a:lnTo>
                        <a:pt x="322986" y="4845355"/>
                      </a:lnTo>
                      <a:lnTo>
                        <a:pt x="322986" y="5006873"/>
                      </a:lnTo>
                      <a:lnTo>
                        <a:pt x="484505" y="5006873"/>
                      </a:lnTo>
                      <a:lnTo>
                        <a:pt x="484505" y="4845355"/>
                      </a:lnTo>
                      <a:close/>
                    </a:path>
                    <a:path w="1615440" h="5975984">
                      <a:moveTo>
                        <a:pt x="484505" y="3553256"/>
                      </a:moveTo>
                      <a:lnTo>
                        <a:pt x="322986" y="3553256"/>
                      </a:lnTo>
                      <a:lnTo>
                        <a:pt x="322986" y="4522330"/>
                      </a:lnTo>
                      <a:lnTo>
                        <a:pt x="484505" y="4522330"/>
                      </a:lnTo>
                      <a:lnTo>
                        <a:pt x="484505" y="3553256"/>
                      </a:lnTo>
                      <a:close/>
                    </a:path>
                    <a:path w="1615440" h="5975984">
                      <a:moveTo>
                        <a:pt x="484505" y="2907207"/>
                      </a:moveTo>
                      <a:lnTo>
                        <a:pt x="322986" y="2907207"/>
                      </a:lnTo>
                      <a:lnTo>
                        <a:pt x="322986" y="3391751"/>
                      </a:lnTo>
                      <a:lnTo>
                        <a:pt x="484505" y="3391751"/>
                      </a:lnTo>
                      <a:lnTo>
                        <a:pt x="484505" y="2907207"/>
                      </a:lnTo>
                      <a:close/>
                    </a:path>
                    <a:path w="1615440" h="5975984">
                      <a:moveTo>
                        <a:pt x="484505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484505" y="2745689"/>
                      </a:lnTo>
                      <a:lnTo>
                        <a:pt x="484505" y="2584183"/>
                      </a:lnTo>
                      <a:close/>
                    </a:path>
                    <a:path w="1615440" h="5975984">
                      <a:moveTo>
                        <a:pt x="484505" y="1938096"/>
                      </a:moveTo>
                      <a:lnTo>
                        <a:pt x="322986" y="1938096"/>
                      </a:lnTo>
                      <a:lnTo>
                        <a:pt x="322986" y="2099602"/>
                      </a:lnTo>
                      <a:lnTo>
                        <a:pt x="484505" y="2099602"/>
                      </a:lnTo>
                      <a:lnTo>
                        <a:pt x="484505" y="1938096"/>
                      </a:lnTo>
                      <a:close/>
                    </a:path>
                    <a:path w="1615440" h="5975984">
                      <a:moveTo>
                        <a:pt x="484505" y="969048"/>
                      </a:moveTo>
                      <a:lnTo>
                        <a:pt x="322986" y="969048"/>
                      </a:lnTo>
                      <a:lnTo>
                        <a:pt x="322986" y="1615097"/>
                      </a:lnTo>
                      <a:lnTo>
                        <a:pt x="484505" y="1615097"/>
                      </a:lnTo>
                      <a:lnTo>
                        <a:pt x="484505" y="969048"/>
                      </a:lnTo>
                      <a:close/>
                    </a:path>
                    <a:path w="1615440" h="5975984">
                      <a:moveTo>
                        <a:pt x="646036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36" y="5975947"/>
                      </a:lnTo>
                      <a:lnTo>
                        <a:pt x="646036" y="5814428"/>
                      </a:lnTo>
                      <a:close/>
                    </a:path>
                    <a:path w="1615440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615440" h="5975984">
                      <a:moveTo>
                        <a:pt x="807478" y="5652909"/>
                      </a:moveTo>
                      <a:lnTo>
                        <a:pt x="646036" y="5652909"/>
                      </a:lnTo>
                      <a:lnTo>
                        <a:pt x="646036" y="5491404"/>
                      </a:lnTo>
                      <a:lnTo>
                        <a:pt x="484517" y="5491404"/>
                      </a:lnTo>
                      <a:lnTo>
                        <a:pt x="484517" y="5652909"/>
                      </a:lnTo>
                      <a:lnTo>
                        <a:pt x="645972" y="5652909"/>
                      </a:lnTo>
                      <a:lnTo>
                        <a:pt x="645972" y="5814415"/>
                      </a:lnTo>
                      <a:lnTo>
                        <a:pt x="807478" y="5814415"/>
                      </a:lnTo>
                      <a:lnTo>
                        <a:pt x="807478" y="5652909"/>
                      </a:lnTo>
                      <a:close/>
                    </a:path>
                    <a:path w="1615440" h="5975984">
                      <a:moveTo>
                        <a:pt x="807478" y="4683836"/>
                      </a:moveTo>
                      <a:lnTo>
                        <a:pt x="646036" y="4683836"/>
                      </a:lnTo>
                      <a:lnTo>
                        <a:pt x="484517" y="4683836"/>
                      </a:lnTo>
                      <a:lnTo>
                        <a:pt x="484517" y="5168379"/>
                      </a:lnTo>
                      <a:lnTo>
                        <a:pt x="645972" y="5168379"/>
                      </a:lnTo>
                      <a:lnTo>
                        <a:pt x="645972" y="5329885"/>
                      </a:lnTo>
                      <a:lnTo>
                        <a:pt x="807478" y="5329885"/>
                      </a:lnTo>
                      <a:lnTo>
                        <a:pt x="807478" y="5168379"/>
                      </a:lnTo>
                      <a:lnTo>
                        <a:pt x="646036" y="5168379"/>
                      </a:lnTo>
                      <a:lnTo>
                        <a:pt x="646036" y="5006860"/>
                      </a:lnTo>
                      <a:lnTo>
                        <a:pt x="807478" y="5006860"/>
                      </a:lnTo>
                      <a:lnTo>
                        <a:pt x="807478" y="4683836"/>
                      </a:lnTo>
                      <a:close/>
                    </a:path>
                    <a:path w="1615440" h="5975984">
                      <a:moveTo>
                        <a:pt x="807478" y="3391738"/>
                      </a:moveTo>
                      <a:lnTo>
                        <a:pt x="646036" y="3391738"/>
                      </a:lnTo>
                      <a:lnTo>
                        <a:pt x="484517" y="3391738"/>
                      </a:lnTo>
                      <a:lnTo>
                        <a:pt x="484517" y="3714762"/>
                      </a:lnTo>
                      <a:lnTo>
                        <a:pt x="645972" y="3714762"/>
                      </a:lnTo>
                      <a:lnTo>
                        <a:pt x="645972" y="3876281"/>
                      </a:lnTo>
                      <a:lnTo>
                        <a:pt x="484517" y="3876281"/>
                      </a:lnTo>
                      <a:lnTo>
                        <a:pt x="484517" y="4037800"/>
                      </a:lnTo>
                      <a:lnTo>
                        <a:pt x="645972" y="4037800"/>
                      </a:lnTo>
                      <a:lnTo>
                        <a:pt x="645972" y="4199305"/>
                      </a:lnTo>
                      <a:lnTo>
                        <a:pt x="484517" y="4199305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lnTo>
                        <a:pt x="807478" y="4360811"/>
                      </a:lnTo>
                      <a:lnTo>
                        <a:pt x="807478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lnTo>
                        <a:pt x="807478" y="3553256"/>
                      </a:lnTo>
                      <a:lnTo>
                        <a:pt x="807478" y="3391738"/>
                      </a:lnTo>
                      <a:close/>
                    </a:path>
                    <a:path w="1615440" h="5975984">
                      <a:moveTo>
                        <a:pt x="807478" y="2584183"/>
                      </a:moveTo>
                      <a:lnTo>
                        <a:pt x="646036" y="2584183"/>
                      </a:lnTo>
                      <a:lnTo>
                        <a:pt x="484517" y="2584183"/>
                      </a:lnTo>
                      <a:lnTo>
                        <a:pt x="484517" y="2745689"/>
                      </a:lnTo>
                      <a:lnTo>
                        <a:pt x="645972" y="2745689"/>
                      </a:lnTo>
                      <a:lnTo>
                        <a:pt x="645972" y="2907207"/>
                      </a:lnTo>
                      <a:lnTo>
                        <a:pt x="484517" y="2907207"/>
                      </a:lnTo>
                      <a:lnTo>
                        <a:pt x="484517" y="3068726"/>
                      </a:lnTo>
                      <a:lnTo>
                        <a:pt x="645972" y="3068726"/>
                      </a:lnTo>
                      <a:lnTo>
                        <a:pt x="807478" y="3068726"/>
                      </a:lnTo>
                      <a:lnTo>
                        <a:pt x="807478" y="2584183"/>
                      </a:lnTo>
                      <a:close/>
                    </a:path>
                    <a:path w="1615440" h="5975984">
                      <a:moveTo>
                        <a:pt x="807478" y="1776641"/>
                      </a:moveTo>
                      <a:lnTo>
                        <a:pt x="646036" y="1776641"/>
                      </a:lnTo>
                      <a:lnTo>
                        <a:pt x="646036" y="1615109"/>
                      </a:ln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5972" y="1938121"/>
                      </a:lnTo>
                      <a:lnTo>
                        <a:pt x="807478" y="1938159"/>
                      </a:lnTo>
                      <a:lnTo>
                        <a:pt x="807478" y="1776641"/>
                      </a:lnTo>
                      <a:close/>
                    </a:path>
                    <a:path w="1615440" h="5975984">
                      <a:moveTo>
                        <a:pt x="807478" y="1292123"/>
                      </a:moveTo>
                      <a:lnTo>
                        <a:pt x="645972" y="1292123"/>
                      </a:lnTo>
                      <a:lnTo>
                        <a:pt x="645972" y="1453629"/>
                      </a:lnTo>
                      <a:lnTo>
                        <a:pt x="807478" y="1453629"/>
                      </a:lnTo>
                      <a:lnTo>
                        <a:pt x="807478" y="1292123"/>
                      </a:lnTo>
                      <a:close/>
                    </a:path>
                    <a:path w="1615440" h="5975984">
                      <a:moveTo>
                        <a:pt x="807478" y="969048"/>
                      </a:moveTo>
                      <a:lnTo>
                        <a:pt x="645972" y="969048"/>
                      </a:lnTo>
                      <a:lnTo>
                        <a:pt x="645972" y="1130554"/>
                      </a:lnTo>
                      <a:lnTo>
                        <a:pt x="807478" y="1130554"/>
                      </a:lnTo>
                      <a:lnTo>
                        <a:pt x="807478" y="969048"/>
                      </a:lnTo>
                      <a:close/>
                    </a:path>
                    <a:path w="1615440" h="5975984">
                      <a:moveTo>
                        <a:pt x="807478" y="484517"/>
                      </a:moveTo>
                      <a:lnTo>
                        <a:pt x="646036" y="484517"/>
                      </a:lnTo>
                      <a:lnTo>
                        <a:pt x="646036" y="161531"/>
                      </a:lnTo>
                      <a:lnTo>
                        <a:pt x="484517" y="161531"/>
                      </a:lnTo>
                      <a:lnTo>
                        <a:pt x="484517" y="646061"/>
                      </a:lnTo>
                      <a:lnTo>
                        <a:pt x="645972" y="646061"/>
                      </a:lnTo>
                      <a:lnTo>
                        <a:pt x="645972" y="807542"/>
                      </a:lnTo>
                      <a:lnTo>
                        <a:pt x="807478" y="807542"/>
                      </a:lnTo>
                      <a:lnTo>
                        <a:pt x="807478" y="484517"/>
                      </a:lnTo>
                      <a:close/>
                    </a:path>
                    <a:path w="1615440" h="5975984">
                      <a:moveTo>
                        <a:pt x="969022" y="5491404"/>
                      </a:moveTo>
                      <a:lnTo>
                        <a:pt x="807504" y="5491404"/>
                      </a:lnTo>
                      <a:lnTo>
                        <a:pt x="807504" y="5975947"/>
                      </a:lnTo>
                      <a:lnTo>
                        <a:pt x="969022" y="5975947"/>
                      </a:lnTo>
                      <a:lnTo>
                        <a:pt x="969022" y="5491404"/>
                      </a:lnTo>
                      <a:close/>
                    </a:path>
                    <a:path w="1615440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1615440" h="5975984">
                      <a:moveTo>
                        <a:pt x="969022" y="4522330"/>
                      </a:moveTo>
                      <a:lnTo>
                        <a:pt x="807504" y="4522330"/>
                      </a:lnTo>
                      <a:lnTo>
                        <a:pt x="807504" y="4683836"/>
                      </a:lnTo>
                      <a:lnTo>
                        <a:pt x="969022" y="4683836"/>
                      </a:lnTo>
                      <a:lnTo>
                        <a:pt x="969022" y="4522330"/>
                      </a:lnTo>
                      <a:close/>
                    </a:path>
                    <a:path w="1615440" h="5975984">
                      <a:moveTo>
                        <a:pt x="969022" y="4199305"/>
                      </a:moveTo>
                      <a:lnTo>
                        <a:pt x="807504" y="4199305"/>
                      </a:lnTo>
                      <a:lnTo>
                        <a:pt x="807504" y="4360811"/>
                      </a:lnTo>
                      <a:lnTo>
                        <a:pt x="969022" y="4360811"/>
                      </a:lnTo>
                      <a:lnTo>
                        <a:pt x="969022" y="4199305"/>
                      </a:lnTo>
                      <a:close/>
                    </a:path>
                    <a:path w="1615440" h="5975984">
                      <a:moveTo>
                        <a:pt x="969022" y="3553256"/>
                      </a:moveTo>
                      <a:lnTo>
                        <a:pt x="807504" y="3553256"/>
                      </a:lnTo>
                      <a:lnTo>
                        <a:pt x="807504" y="3714762"/>
                      </a:lnTo>
                      <a:lnTo>
                        <a:pt x="969022" y="3714762"/>
                      </a:lnTo>
                      <a:lnTo>
                        <a:pt x="969022" y="3553256"/>
                      </a:lnTo>
                      <a:close/>
                    </a:path>
                    <a:path w="1615440" h="5975984">
                      <a:moveTo>
                        <a:pt x="969022" y="3230232"/>
                      </a:moveTo>
                      <a:lnTo>
                        <a:pt x="807504" y="3230232"/>
                      </a:lnTo>
                      <a:lnTo>
                        <a:pt x="807504" y="3391738"/>
                      </a:lnTo>
                      <a:lnTo>
                        <a:pt x="969022" y="3391738"/>
                      </a:lnTo>
                      <a:lnTo>
                        <a:pt x="969022" y="3230232"/>
                      </a:lnTo>
                      <a:close/>
                    </a:path>
                    <a:path w="1615440" h="5975984">
                      <a:moveTo>
                        <a:pt x="969022" y="2745689"/>
                      </a:moveTo>
                      <a:lnTo>
                        <a:pt x="807504" y="2745689"/>
                      </a:lnTo>
                      <a:lnTo>
                        <a:pt x="807504" y="3068713"/>
                      </a:lnTo>
                      <a:lnTo>
                        <a:pt x="969022" y="3068713"/>
                      </a:lnTo>
                      <a:lnTo>
                        <a:pt x="969022" y="2745689"/>
                      </a:lnTo>
                      <a:close/>
                    </a:path>
                    <a:path w="1615440" h="5975984">
                      <a:moveTo>
                        <a:pt x="969022" y="2099627"/>
                      </a:moveTo>
                      <a:lnTo>
                        <a:pt x="807504" y="2099627"/>
                      </a:lnTo>
                      <a:lnTo>
                        <a:pt x="807504" y="2261133"/>
                      </a:lnTo>
                      <a:lnTo>
                        <a:pt x="969022" y="2261133"/>
                      </a:lnTo>
                      <a:lnTo>
                        <a:pt x="969022" y="2099627"/>
                      </a:lnTo>
                      <a:close/>
                    </a:path>
                    <a:path w="1615440" h="5975984">
                      <a:moveTo>
                        <a:pt x="969022" y="1615109"/>
                      </a:moveTo>
                      <a:lnTo>
                        <a:pt x="807504" y="1615109"/>
                      </a:lnTo>
                      <a:lnTo>
                        <a:pt x="807504" y="1776615"/>
                      </a:lnTo>
                      <a:lnTo>
                        <a:pt x="969022" y="1776615"/>
                      </a:lnTo>
                      <a:lnTo>
                        <a:pt x="969022" y="1615109"/>
                      </a:lnTo>
                      <a:close/>
                    </a:path>
                    <a:path w="1615440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1615440" h="5975984">
                      <a:moveTo>
                        <a:pt x="969022" y="807504"/>
                      </a:moveTo>
                      <a:lnTo>
                        <a:pt x="807504" y="807504"/>
                      </a:lnTo>
                      <a:lnTo>
                        <a:pt x="807504" y="969022"/>
                      </a:lnTo>
                      <a:lnTo>
                        <a:pt x="969022" y="969022"/>
                      </a:lnTo>
                      <a:lnTo>
                        <a:pt x="969022" y="807504"/>
                      </a:lnTo>
                      <a:close/>
                    </a:path>
                    <a:path w="1615440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615440" h="5975984">
                      <a:moveTo>
                        <a:pt x="1130554" y="5329885"/>
                      </a:move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1130554" y="5491404"/>
                      </a:lnTo>
                      <a:lnTo>
                        <a:pt x="1130554" y="5329885"/>
                      </a:lnTo>
                      <a:close/>
                    </a:path>
                    <a:path w="1615440" h="5975984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5168379"/>
                      </a:lnTo>
                      <a:lnTo>
                        <a:pt x="1130554" y="5168379"/>
                      </a:lnTo>
                      <a:lnTo>
                        <a:pt x="1130554" y="4522330"/>
                      </a:lnTo>
                      <a:close/>
                    </a:path>
                    <a:path w="1615440" h="5975984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876281"/>
                      </a:lnTo>
                      <a:lnTo>
                        <a:pt x="1130554" y="3876281"/>
                      </a:lnTo>
                      <a:lnTo>
                        <a:pt x="1130554" y="3553256"/>
                      </a:lnTo>
                      <a:close/>
                    </a:path>
                    <a:path w="1615440" h="5975984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615440" h="5975984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584183"/>
                      </a:lnTo>
                      <a:close/>
                    </a:path>
                    <a:path w="1615440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261133"/>
                      </a:lnTo>
                      <a:lnTo>
                        <a:pt x="1130554" y="2261133"/>
                      </a:lnTo>
                      <a:lnTo>
                        <a:pt x="1130554" y="2099627"/>
                      </a:lnTo>
                      <a:close/>
                    </a:path>
                    <a:path w="1615440" h="5975984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615440" h="5975984">
                      <a:moveTo>
                        <a:pt x="1130554" y="807504"/>
                      </a:moveTo>
                      <a:lnTo>
                        <a:pt x="969048" y="807504"/>
                      </a:lnTo>
                      <a:lnTo>
                        <a:pt x="969048" y="1453553"/>
                      </a:lnTo>
                      <a:lnTo>
                        <a:pt x="1130554" y="1453553"/>
                      </a:lnTo>
                      <a:lnTo>
                        <a:pt x="1130554" y="807504"/>
                      </a:lnTo>
                      <a:close/>
                    </a:path>
                    <a:path w="1615440" h="5975984">
                      <a:moveTo>
                        <a:pt x="1292098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615440" h="5975984">
                      <a:moveTo>
                        <a:pt x="1292098" y="2099627"/>
                      </a:moveTo>
                      <a:lnTo>
                        <a:pt x="1130579" y="2099627"/>
                      </a:lnTo>
                      <a:lnTo>
                        <a:pt x="1130579" y="2422664"/>
                      </a:lnTo>
                      <a:lnTo>
                        <a:pt x="1292098" y="2422664"/>
                      </a:lnTo>
                      <a:lnTo>
                        <a:pt x="1292098" y="2099627"/>
                      </a:lnTo>
                      <a:close/>
                    </a:path>
                    <a:path w="1615440" h="5975984">
                      <a:moveTo>
                        <a:pt x="1292098" y="161531"/>
                      </a:moveTo>
                      <a:lnTo>
                        <a:pt x="1130579" y="161531"/>
                      </a:lnTo>
                      <a:lnTo>
                        <a:pt x="1130579" y="323049"/>
                      </a:lnTo>
                      <a:lnTo>
                        <a:pt x="1292098" y="323049"/>
                      </a:lnTo>
                      <a:lnTo>
                        <a:pt x="1292098" y="161531"/>
                      </a:lnTo>
                      <a:close/>
                    </a:path>
                    <a:path w="1615440" h="5975984">
                      <a:moveTo>
                        <a:pt x="1453540" y="4360811"/>
                      </a:moveTo>
                      <a:lnTo>
                        <a:pt x="1292098" y="4360811"/>
                      </a:lnTo>
                      <a:lnTo>
                        <a:pt x="1292098" y="4199305"/>
                      </a:lnTo>
                      <a:lnTo>
                        <a:pt x="1130579" y="4199305"/>
                      </a:lnTo>
                      <a:lnTo>
                        <a:pt x="1130579" y="4522330"/>
                      </a:lnTo>
                      <a:lnTo>
                        <a:pt x="1292034" y="4522330"/>
                      </a:lnTo>
                      <a:lnTo>
                        <a:pt x="1292034" y="4683836"/>
                      </a:lnTo>
                      <a:lnTo>
                        <a:pt x="1130579" y="4683836"/>
                      </a:lnTo>
                      <a:lnTo>
                        <a:pt x="1130579" y="5329885"/>
                      </a:lnTo>
                      <a:lnTo>
                        <a:pt x="1292034" y="5329885"/>
                      </a:lnTo>
                      <a:lnTo>
                        <a:pt x="1292034" y="5652909"/>
                      </a:lnTo>
                      <a:lnTo>
                        <a:pt x="1453540" y="5652909"/>
                      </a:lnTo>
                      <a:lnTo>
                        <a:pt x="1453540" y="5329885"/>
                      </a:lnTo>
                      <a:lnTo>
                        <a:pt x="1292098" y="5329885"/>
                      </a:lnTo>
                      <a:lnTo>
                        <a:pt x="1292098" y="5168379"/>
                      </a:lnTo>
                      <a:lnTo>
                        <a:pt x="1453540" y="5168379"/>
                      </a:lnTo>
                      <a:lnTo>
                        <a:pt x="1453540" y="5006873"/>
                      </a:lnTo>
                      <a:lnTo>
                        <a:pt x="1292098" y="5006873"/>
                      </a:lnTo>
                      <a:lnTo>
                        <a:pt x="1292098" y="4845355"/>
                      </a:lnTo>
                      <a:lnTo>
                        <a:pt x="1453540" y="4845355"/>
                      </a:lnTo>
                      <a:lnTo>
                        <a:pt x="1453540" y="4360811"/>
                      </a:lnTo>
                      <a:close/>
                    </a:path>
                    <a:path w="1615440" h="5975984">
                      <a:moveTo>
                        <a:pt x="1453540" y="3230232"/>
                      </a:moveTo>
                      <a:lnTo>
                        <a:pt x="1292098" y="3230232"/>
                      </a:ln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34" y="3876281"/>
                      </a:lnTo>
                      <a:lnTo>
                        <a:pt x="1292034" y="4037800"/>
                      </a:lnTo>
                      <a:lnTo>
                        <a:pt x="1453540" y="4037800"/>
                      </a:lnTo>
                      <a:lnTo>
                        <a:pt x="1453540" y="3876281"/>
                      </a:lnTo>
                      <a:lnTo>
                        <a:pt x="1292098" y="3876281"/>
                      </a:lnTo>
                      <a:lnTo>
                        <a:pt x="1292098" y="3714762"/>
                      </a:lnTo>
                      <a:lnTo>
                        <a:pt x="1453540" y="3714762"/>
                      </a:lnTo>
                      <a:lnTo>
                        <a:pt x="1453540" y="3230232"/>
                      </a:lnTo>
                      <a:close/>
                    </a:path>
                    <a:path w="1615440" h="5975984">
                      <a:moveTo>
                        <a:pt x="1453540" y="2745689"/>
                      </a:moveTo>
                      <a:lnTo>
                        <a:pt x="1292034" y="2745689"/>
                      </a:lnTo>
                      <a:lnTo>
                        <a:pt x="1292034" y="3068713"/>
                      </a:lnTo>
                      <a:lnTo>
                        <a:pt x="1453540" y="3068713"/>
                      </a:lnTo>
                      <a:lnTo>
                        <a:pt x="1453540" y="2745689"/>
                      </a:lnTo>
                      <a:close/>
                    </a:path>
                    <a:path w="1615440" h="5975984">
                      <a:moveTo>
                        <a:pt x="1453540" y="2422702"/>
                      </a:moveTo>
                      <a:lnTo>
                        <a:pt x="1292034" y="2422702"/>
                      </a:lnTo>
                      <a:lnTo>
                        <a:pt x="1292034" y="2584208"/>
                      </a:lnTo>
                      <a:lnTo>
                        <a:pt x="1453540" y="2584208"/>
                      </a:lnTo>
                      <a:lnTo>
                        <a:pt x="1453540" y="2422702"/>
                      </a:lnTo>
                      <a:close/>
                    </a:path>
                    <a:path w="1615440" h="5975984">
                      <a:moveTo>
                        <a:pt x="1453540" y="1776641"/>
                      </a:moveTo>
                      <a:lnTo>
                        <a:pt x="1292098" y="1776641"/>
                      </a:lnTo>
                      <a:lnTo>
                        <a:pt x="1292098" y="1615109"/>
                      </a:ln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34" y="1938121"/>
                      </a:lnTo>
                      <a:lnTo>
                        <a:pt x="1453540" y="1938159"/>
                      </a:lnTo>
                      <a:lnTo>
                        <a:pt x="1453540" y="1776641"/>
                      </a:lnTo>
                      <a:close/>
                    </a:path>
                    <a:path w="1615440" h="5975984">
                      <a:moveTo>
                        <a:pt x="1453540" y="646061"/>
                      </a:moveTo>
                      <a:lnTo>
                        <a:pt x="1292098" y="646061"/>
                      </a:lnTo>
                      <a:lnTo>
                        <a:pt x="1130579" y="646061"/>
                      </a:lnTo>
                      <a:lnTo>
                        <a:pt x="1130579" y="969086"/>
                      </a:lnTo>
                      <a:lnTo>
                        <a:pt x="1292034" y="969086"/>
                      </a:lnTo>
                      <a:lnTo>
                        <a:pt x="1292034" y="1292123"/>
                      </a:ln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453540" y="1453591"/>
                      </a:lnTo>
                      <a:lnTo>
                        <a:pt x="1453540" y="969048"/>
                      </a:lnTo>
                      <a:lnTo>
                        <a:pt x="1292098" y="969048"/>
                      </a:lnTo>
                      <a:lnTo>
                        <a:pt x="1292098" y="807567"/>
                      </a:lnTo>
                      <a:lnTo>
                        <a:pt x="1453540" y="807567"/>
                      </a:lnTo>
                      <a:lnTo>
                        <a:pt x="1453540" y="646061"/>
                      </a:lnTo>
                      <a:close/>
                    </a:path>
                    <a:path w="1615440" h="5975984">
                      <a:moveTo>
                        <a:pt x="1615084" y="646061"/>
                      </a:moveTo>
                      <a:lnTo>
                        <a:pt x="1453565" y="646061"/>
                      </a:lnTo>
                      <a:lnTo>
                        <a:pt x="1453565" y="969086"/>
                      </a:lnTo>
                      <a:lnTo>
                        <a:pt x="1615084" y="969086"/>
                      </a:lnTo>
                      <a:lnTo>
                        <a:pt x="1615084" y="646061"/>
                      </a:lnTo>
                      <a:close/>
                    </a:path>
                    <a:path w="1615440" h="5975984">
                      <a:moveTo>
                        <a:pt x="1615084" y="0"/>
                      </a:moveTo>
                      <a:lnTo>
                        <a:pt x="1453565" y="0"/>
                      </a:lnTo>
                      <a:lnTo>
                        <a:pt x="1453565" y="484530"/>
                      </a:lnTo>
                      <a:lnTo>
                        <a:pt x="1615084" y="484530"/>
                      </a:lnTo>
                      <a:lnTo>
                        <a:pt x="16150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10">
                  <a:extLst>
                    <a:ext uri="{FF2B5EF4-FFF2-40B4-BE49-F238E27FC236}">
                      <a16:creationId xmlns:a16="http://schemas.microsoft.com/office/drawing/2014/main" id="{1EB654FF-43F3-4A69-8EA4-B351BAC9E852}"/>
                    </a:ext>
                  </a:extLst>
                </p:cNvPr>
                <p:cNvSpPr/>
                <p:nvPr/>
              </p:nvSpPr>
              <p:spPr>
                <a:xfrm>
                  <a:off x="14081087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18" y="5491404"/>
                      </a:moveTo>
                      <a:lnTo>
                        <a:pt x="0" y="5491404"/>
                      </a:lnTo>
                      <a:lnTo>
                        <a:pt x="0" y="5975947"/>
                      </a:lnTo>
                      <a:lnTo>
                        <a:pt x="161518" y="5975947"/>
                      </a:lnTo>
                      <a:lnTo>
                        <a:pt x="161518" y="5491404"/>
                      </a:lnTo>
                      <a:close/>
                    </a:path>
                    <a:path w="1292225" h="5975984">
                      <a:moveTo>
                        <a:pt x="161518" y="4845355"/>
                      </a:moveTo>
                      <a:lnTo>
                        <a:pt x="0" y="4845355"/>
                      </a:lnTo>
                      <a:lnTo>
                        <a:pt x="0" y="5168379"/>
                      </a:lnTo>
                      <a:lnTo>
                        <a:pt x="161518" y="5168379"/>
                      </a:lnTo>
                      <a:lnTo>
                        <a:pt x="161518" y="4845355"/>
                      </a:lnTo>
                      <a:close/>
                    </a:path>
                    <a:path w="1292225" h="5975984">
                      <a:moveTo>
                        <a:pt x="161518" y="4199305"/>
                      </a:moveTo>
                      <a:lnTo>
                        <a:pt x="0" y="4199305"/>
                      </a:lnTo>
                      <a:lnTo>
                        <a:pt x="0" y="4683849"/>
                      </a:lnTo>
                      <a:lnTo>
                        <a:pt x="161518" y="4683849"/>
                      </a:lnTo>
                      <a:lnTo>
                        <a:pt x="161518" y="4199305"/>
                      </a:lnTo>
                      <a:close/>
                    </a:path>
                    <a:path w="1292225" h="5975984">
                      <a:moveTo>
                        <a:pt x="161518" y="3068726"/>
                      </a:moveTo>
                      <a:lnTo>
                        <a:pt x="0" y="3068726"/>
                      </a:lnTo>
                      <a:lnTo>
                        <a:pt x="0" y="3553256"/>
                      </a:lnTo>
                      <a:lnTo>
                        <a:pt x="161518" y="3553256"/>
                      </a:lnTo>
                      <a:lnTo>
                        <a:pt x="161518" y="3068726"/>
                      </a:lnTo>
                      <a:close/>
                    </a:path>
                    <a:path w="1292225" h="5975984">
                      <a:moveTo>
                        <a:pt x="161518" y="2261171"/>
                      </a:moveTo>
                      <a:lnTo>
                        <a:pt x="0" y="2261171"/>
                      </a:lnTo>
                      <a:lnTo>
                        <a:pt x="0" y="2584183"/>
                      </a:lnTo>
                      <a:lnTo>
                        <a:pt x="161518" y="2584183"/>
                      </a:lnTo>
                      <a:lnTo>
                        <a:pt x="161518" y="2261171"/>
                      </a:lnTo>
                      <a:close/>
                    </a:path>
                    <a:path w="1292225" h="5975984">
                      <a:moveTo>
                        <a:pt x="161518" y="1776641"/>
                      </a:moveTo>
                      <a:lnTo>
                        <a:pt x="0" y="1776641"/>
                      </a:lnTo>
                      <a:lnTo>
                        <a:pt x="0" y="2099665"/>
                      </a:lnTo>
                      <a:lnTo>
                        <a:pt x="161518" y="2099665"/>
                      </a:lnTo>
                      <a:lnTo>
                        <a:pt x="161518" y="1776641"/>
                      </a:lnTo>
                      <a:close/>
                    </a:path>
                    <a:path w="1292225" h="5975984">
                      <a:moveTo>
                        <a:pt x="161518" y="646061"/>
                      </a:moveTo>
                      <a:lnTo>
                        <a:pt x="0" y="646061"/>
                      </a:lnTo>
                      <a:lnTo>
                        <a:pt x="0" y="969086"/>
                      </a:lnTo>
                      <a:lnTo>
                        <a:pt x="161518" y="969086"/>
                      </a:lnTo>
                      <a:lnTo>
                        <a:pt x="161518" y="646061"/>
                      </a:lnTo>
                      <a:close/>
                    </a:path>
                    <a:path w="1292225" h="5975984">
                      <a:moveTo>
                        <a:pt x="323049" y="5491404"/>
                      </a:moveTo>
                      <a:lnTo>
                        <a:pt x="161544" y="5491404"/>
                      </a:lnTo>
                      <a:lnTo>
                        <a:pt x="161544" y="5652909"/>
                      </a:lnTo>
                      <a:lnTo>
                        <a:pt x="323049" y="5652909"/>
                      </a:lnTo>
                      <a:lnTo>
                        <a:pt x="323049" y="5491404"/>
                      </a:lnTo>
                      <a:close/>
                    </a:path>
                    <a:path w="1292225" h="5975984">
                      <a:moveTo>
                        <a:pt x="323049" y="969048"/>
                      </a:move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3049" y="1130554"/>
                      </a:lnTo>
                      <a:lnTo>
                        <a:pt x="323049" y="969048"/>
                      </a:lnTo>
                      <a:close/>
                    </a:path>
                    <a:path w="1292225" h="5975984">
                      <a:moveTo>
                        <a:pt x="484505" y="5814428"/>
                      </a:moveTo>
                      <a:lnTo>
                        <a:pt x="322986" y="5814428"/>
                      </a:lnTo>
                      <a:lnTo>
                        <a:pt x="322986" y="5975947"/>
                      </a:lnTo>
                      <a:lnTo>
                        <a:pt x="484505" y="5975947"/>
                      </a:lnTo>
                      <a:lnTo>
                        <a:pt x="484505" y="5814428"/>
                      </a:lnTo>
                      <a:close/>
                    </a:path>
                    <a:path w="1292225" h="5975984">
                      <a:moveTo>
                        <a:pt x="484505" y="5006873"/>
                      </a:moveTo>
                      <a:lnTo>
                        <a:pt x="323049" y="5006873"/>
                      </a:lnTo>
                      <a:lnTo>
                        <a:pt x="161544" y="5006873"/>
                      </a:lnTo>
                      <a:lnTo>
                        <a:pt x="161544" y="5329898"/>
                      </a:lnTo>
                      <a:lnTo>
                        <a:pt x="322986" y="5329898"/>
                      </a:lnTo>
                      <a:lnTo>
                        <a:pt x="484505" y="5329898"/>
                      </a:lnTo>
                      <a:lnTo>
                        <a:pt x="484505" y="5006873"/>
                      </a:lnTo>
                      <a:close/>
                    </a:path>
                    <a:path w="1292225" h="5975984">
                      <a:moveTo>
                        <a:pt x="484505" y="4360811"/>
                      </a:move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161544" y="4037800"/>
                      </a:lnTo>
                      <a:lnTo>
                        <a:pt x="161544" y="4522330"/>
                      </a:lnTo>
                      <a:lnTo>
                        <a:pt x="322986" y="4522330"/>
                      </a:lnTo>
                      <a:lnTo>
                        <a:pt x="322986" y="4683836"/>
                      </a:lnTo>
                      <a:lnTo>
                        <a:pt x="161544" y="4683836"/>
                      </a:lnTo>
                      <a:lnTo>
                        <a:pt x="161544" y="4845342"/>
                      </a:lnTo>
                      <a:lnTo>
                        <a:pt x="323049" y="4845342"/>
                      </a:lnTo>
                      <a:lnTo>
                        <a:pt x="323049" y="4683836"/>
                      </a:lnTo>
                      <a:lnTo>
                        <a:pt x="484505" y="4683836"/>
                      </a:lnTo>
                      <a:lnTo>
                        <a:pt x="484505" y="4360811"/>
                      </a:lnTo>
                      <a:close/>
                    </a:path>
                    <a:path w="1292225" h="5975984">
                      <a:moveTo>
                        <a:pt x="484505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714762"/>
                      </a:lnTo>
                      <a:lnTo>
                        <a:pt x="322986" y="3714762"/>
                      </a:lnTo>
                      <a:lnTo>
                        <a:pt x="322986" y="4037787"/>
                      </a:lnTo>
                      <a:lnTo>
                        <a:pt x="484505" y="4037787"/>
                      </a:lnTo>
                      <a:lnTo>
                        <a:pt x="484505" y="3714762"/>
                      </a:lnTo>
                      <a:lnTo>
                        <a:pt x="323049" y="3714762"/>
                      </a:lnTo>
                      <a:lnTo>
                        <a:pt x="323049" y="3391738"/>
                      </a:lnTo>
                      <a:lnTo>
                        <a:pt x="484505" y="3391738"/>
                      </a:lnTo>
                      <a:lnTo>
                        <a:pt x="484505" y="3230232"/>
                      </a:lnTo>
                      <a:close/>
                    </a:path>
                    <a:path w="1292225" h="5975984">
                      <a:moveTo>
                        <a:pt x="484505" y="2422702"/>
                      </a:moveTo>
                      <a:lnTo>
                        <a:pt x="323049" y="2422702"/>
                      </a:lnTo>
                      <a:lnTo>
                        <a:pt x="161544" y="2422702"/>
                      </a:lnTo>
                      <a:lnTo>
                        <a:pt x="161544" y="2745727"/>
                      </a:lnTo>
                      <a:lnTo>
                        <a:pt x="322986" y="2745727"/>
                      </a:lnTo>
                      <a:lnTo>
                        <a:pt x="322986" y="2907195"/>
                      </a:lnTo>
                      <a:lnTo>
                        <a:pt x="484505" y="2907195"/>
                      </a:lnTo>
                      <a:lnTo>
                        <a:pt x="484505" y="2745689"/>
                      </a:lnTo>
                      <a:lnTo>
                        <a:pt x="323049" y="2745689"/>
                      </a:lnTo>
                      <a:lnTo>
                        <a:pt x="323049" y="2584208"/>
                      </a:lnTo>
                      <a:lnTo>
                        <a:pt x="484505" y="2584208"/>
                      </a:lnTo>
                      <a:lnTo>
                        <a:pt x="484505" y="2422702"/>
                      </a:lnTo>
                      <a:close/>
                    </a:path>
                    <a:path w="1292225" h="5975984">
                      <a:moveTo>
                        <a:pt x="484505" y="1453565"/>
                      </a:moveTo>
                      <a:lnTo>
                        <a:pt x="323049" y="1453565"/>
                      </a:lnTo>
                      <a:lnTo>
                        <a:pt x="161544" y="1453565"/>
                      </a:lnTo>
                      <a:lnTo>
                        <a:pt x="161544" y="1615071"/>
                      </a:lnTo>
                      <a:lnTo>
                        <a:pt x="322986" y="1615071"/>
                      </a:lnTo>
                      <a:lnTo>
                        <a:pt x="322986" y="1776641"/>
                      </a:lnTo>
                      <a:lnTo>
                        <a:pt x="161544" y="1776641"/>
                      </a:lnTo>
                      <a:lnTo>
                        <a:pt x="161544" y="1938159"/>
                      </a:lnTo>
                      <a:lnTo>
                        <a:pt x="323049" y="1938159"/>
                      </a:lnTo>
                      <a:lnTo>
                        <a:pt x="484505" y="1938108"/>
                      </a:lnTo>
                      <a:lnTo>
                        <a:pt x="484505" y="1453565"/>
                      </a:lnTo>
                      <a:close/>
                    </a:path>
                    <a:path w="1292225" h="5975984">
                      <a:moveTo>
                        <a:pt x="484505" y="1130579"/>
                      </a:moveTo>
                      <a:lnTo>
                        <a:pt x="322986" y="1130579"/>
                      </a:lnTo>
                      <a:lnTo>
                        <a:pt x="322986" y="1292098"/>
                      </a:lnTo>
                      <a:lnTo>
                        <a:pt x="484505" y="1292098"/>
                      </a:lnTo>
                      <a:lnTo>
                        <a:pt x="484505" y="1130579"/>
                      </a:lnTo>
                      <a:close/>
                    </a:path>
                    <a:path w="1292225" h="5975984">
                      <a:moveTo>
                        <a:pt x="484505" y="0"/>
                      </a:moveTo>
                      <a:lnTo>
                        <a:pt x="322986" y="0"/>
                      </a:lnTo>
                      <a:lnTo>
                        <a:pt x="322986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322986" y="969022"/>
                      </a:lnTo>
                      <a:lnTo>
                        <a:pt x="484505" y="969022"/>
                      </a:lnTo>
                      <a:lnTo>
                        <a:pt x="484505" y="807504"/>
                      </a:lnTo>
                      <a:lnTo>
                        <a:pt x="323049" y="807504"/>
                      </a:lnTo>
                      <a:lnTo>
                        <a:pt x="323049" y="323024"/>
                      </a:lnTo>
                      <a:lnTo>
                        <a:pt x="484505" y="323024"/>
                      </a:lnTo>
                      <a:lnTo>
                        <a:pt x="484505" y="0"/>
                      </a:lnTo>
                      <a:close/>
                    </a:path>
                    <a:path w="1292225" h="5975984">
                      <a:moveTo>
                        <a:pt x="646036" y="5491404"/>
                      </a:moveTo>
                      <a:lnTo>
                        <a:pt x="484530" y="5491404"/>
                      </a:lnTo>
                      <a:lnTo>
                        <a:pt x="484530" y="5814428"/>
                      </a:lnTo>
                      <a:lnTo>
                        <a:pt x="646036" y="5814428"/>
                      </a:lnTo>
                      <a:lnTo>
                        <a:pt x="646036" y="5491404"/>
                      </a:lnTo>
                      <a:close/>
                    </a:path>
                    <a:path w="1292225" h="5975984">
                      <a:moveTo>
                        <a:pt x="646036" y="3876281"/>
                      </a:moveTo>
                      <a:lnTo>
                        <a:pt x="484530" y="3876281"/>
                      </a:lnTo>
                      <a:lnTo>
                        <a:pt x="484530" y="4037800"/>
                      </a:lnTo>
                      <a:lnTo>
                        <a:pt x="646036" y="4037800"/>
                      </a:lnTo>
                      <a:lnTo>
                        <a:pt x="646036" y="3876281"/>
                      </a:lnTo>
                      <a:close/>
                    </a:path>
                    <a:path w="1292225" h="5975984">
                      <a:moveTo>
                        <a:pt x="646036" y="3553256"/>
                      </a:moveTo>
                      <a:lnTo>
                        <a:pt x="484530" y="3553256"/>
                      </a:lnTo>
                      <a:lnTo>
                        <a:pt x="484530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close/>
                    </a:path>
                    <a:path w="1292225" h="5975984">
                      <a:moveTo>
                        <a:pt x="646036" y="2261171"/>
                      </a:moveTo>
                      <a:lnTo>
                        <a:pt x="484530" y="2261171"/>
                      </a:lnTo>
                      <a:lnTo>
                        <a:pt x="484530" y="3391751"/>
                      </a:lnTo>
                      <a:lnTo>
                        <a:pt x="646036" y="3391751"/>
                      </a:lnTo>
                      <a:lnTo>
                        <a:pt x="646036" y="2261171"/>
                      </a:lnTo>
                      <a:close/>
                    </a:path>
                    <a:path w="1292225" h="5975984">
                      <a:moveTo>
                        <a:pt x="646036" y="1776641"/>
                      </a:moveTo>
                      <a:lnTo>
                        <a:pt x="484530" y="1776641"/>
                      </a:lnTo>
                      <a:lnTo>
                        <a:pt x="484530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1292225" h="5975984">
                      <a:moveTo>
                        <a:pt x="646036" y="646061"/>
                      </a:moveTo>
                      <a:lnTo>
                        <a:pt x="484530" y="646061"/>
                      </a:lnTo>
                      <a:lnTo>
                        <a:pt x="484530" y="1453616"/>
                      </a:lnTo>
                      <a:lnTo>
                        <a:pt x="646036" y="1453616"/>
                      </a:lnTo>
                      <a:lnTo>
                        <a:pt x="646036" y="646061"/>
                      </a:lnTo>
                      <a:close/>
                    </a:path>
                    <a:path w="1292225" h="5975984">
                      <a:moveTo>
                        <a:pt x="646036" y="0"/>
                      </a:moveTo>
                      <a:lnTo>
                        <a:pt x="484530" y="0"/>
                      </a:lnTo>
                      <a:lnTo>
                        <a:pt x="484530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1292225" h="5975984">
                      <a:moveTo>
                        <a:pt x="807580" y="5491404"/>
                      </a:moveTo>
                      <a:lnTo>
                        <a:pt x="646061" y="5491404"/>
                      </a:lnTo>
                      <a:lnTo>
                        <a:pt x="646061" y="5975947"/>
                      </a:lnTo>
                      <a:lnTo>
                        <a:pt x="807580" y="5975947"/>
                      </a:lnTo>
                      <a:lnTo>
                        <a:pt x="807580" y="5491404"/>
                      </a:lnTo>
                      <a:close/>
                    </a:path>
                    <a:path w="1292225" h="5975984">
                      <a:moveTo>
                        <a:pt x="807580" y="4199305"/>
                      </a:moveTo>
                      <a:lnTo>
                        <a:pt x="646061" y="4199305"/>
                      </a:lnTo>
                      <a:lnTo>
                        <a:pt x="646061" y="5329885"/>
                      </a:lnTo>
                      <a:lnTo>
                        <a:pt x="807580" y="5329885"/>
                      </a:lnTo>
                      <a:lnTo>
                        <a:pt x="807580" y="4199305"/>
                      </a:lnTo>
                      <a:close/>
                    </a:path>
                    <a:path w="1292225" h="5975984">
                      <a:moveTo>
                        <a:pt x="807580" y="3714762"/>
                      </a:moveTo>
                      <a:lnTo>
                        <a:pt x="646061" y="3714762"/>
                      </a:lnTo>
                      <a:lnTo>
                        <a:pt x="646061" y="4037787"/>
                      </a:lnTo>
                      <a:lnTo>
                        <a:pt x="807580" y="4037787"/>
                      </a:lnTo>
                      <a:lnTo>
                        <a:pt x="807580" y="3714762"/>
                      </a:lnTo>
                      <a:close/>
                    </a:path>
                    <a:path w="1292225" h="5975984">
                      <a:moveTo>
                        <a:pt x="807580" y="3068726"/>
                      </a:moveTo>
                      <a:lnTo>
                        <a:pt x="646061" y="3068726"/>
                      </a:lnTo>
                      <a:lnTo>
                        <a:pt x="646061" y="3391751"/>
                      </a:lnTo>
                      <a:lnTo>
                        <a:pt x="807580" y="3391751"/>
                      </a:lnTo>
                      <a:lnTo>
                        <a:pt x="807580" y="3068726"/>
                      </a:lnTo>
                      <a:close/>
                    </a:path>
                    <a:path w="1292225" h="5975984">
                      <a:moveTo>
                        <a:pt x="807580" y="2261171"/>
                      </a:move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80" y="2907220"/>
                      </a:lnTo>
                      <a:lnTo>
                        <a:pt x="807580" y="2261171"/>
                      </a:lnTo>
                      <a:close/>
                    </a:path>
                    <a:path w="1292225" h="5975984">
                      <a:moveTo>
                        <a:pt x="807580" y="1615109"/>
                      </a:move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80" y="2099640"/>
                      </a:lnTo>
                      <a:lnTo>
                        <a:pt x="807580" y="1615109"/>
                      </a:lnTo>
                      <a:close/>
                    </a:path>
                    <a:path w="1292225" h="5975984">
                      <a:moveTo>
                        <a:pt x="807580" y="1130579"/>
                      </a:moveTo>
                      <a:lnTo>
                        <a:pt x="646061" y="1130579"/>
                      </a:lnTo>
                      <a:lnTo>
                        <a:pt x="646061" y="1453603"/>
                      </a:lnTo>
                      <a:lnTo>
                        <a:pt x="807580" y="1453603"/>
                      </a:lnTo>
                      <a:lnTo>
                        <a:pt x="807580" y="1130579"/>
                      </a:lnTo>
                      <a:close/>
                    </a:path>
                    <a:path w="1292225" h="5975984">
                      <a:moveTo>
                        <a:pt x="807580" y="646061"/>
                      </a:moveTo>
                      <a:lnTo>
                        <a:pt x="646061" y="646061"/>
                      </a:lnTo>
                      <a:lnTo>
                        <a:pt x="646061" y="807567"/>
                      </a:lnTo>
                      <a:lnTo>
                        <a:pt x="807580" y="807567"/>
                      </a:lnTo>
                      <a:lnTo>
                        <a:pt x="807580" y="646061"/>
                      </a:lnTo>
                      <a:close/>
                    </a:path>
                    <a:path w="1292225" h="5975984">
                      <a:moveTo>
                        <a:pt x="807580" y="161531"/>
                      </a:moveTo>
                      <a:lnTo>
                        <a:pt x="646061" y="161531"/>
                      </a:lnTo>
                      <a:lnTo>
                        <a:pt x="646061" y="484555"/>
                      </a:lnTo>
                      <a:lnTo>
                        <a:pt x="807580" y="484555"/>
                      </a:lnTo>
                      <a:lnTo>
                        <a:pt x="807580" y="161531"/>
                      </a:lnTo>
                      <a:close/>
                    </a:path>
                    <a:path w="1292225" h="5975984">
                      <a:moveTo>
                        <a:pt x="969111" y="969048"/>
                      </a:moveTo>
                      <a:lnTo>
                        <a:pt x="807605" y="969048"/>
                      </a:lnTo>
                      <a:lnTo>
                        <a:pt x="807605" y="1130554"/>
                      </a:lnTo>
                      <a:lnTo>
                        <a:pt x="969111" y="1130554"/>
                      </a:lnTo>
                      <a:lnTo>
                        <a:pt x="969111" y="969048"/>
                      </a:lnTo>
                      <a:close/>
                    </a:path>
                    <a:path w="1292225" h="5975984">
                      <a:moveTo>
                        <a:pt x="969111" y="322986"/>
                      </a:moveTo>
                      <a:lnTo>
                        <a:pt x="807605" y="322986"/>
                      </a:lnTo>
                      <a:lnTo>
                        <a:pt x="807605" y="484492"/>
                      </a:lnTo>
                      <a:lnTo>
                        <a:pt x="969111" y="484492"/>
                      </a:lnTo>
                      <a:lnTo>
                        <a:pt x="969111" y="322986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111" y="5814428"/>
                      </a:lnTo>
                      <a:lnTo>
                        <a:pt x="807605" y="5814428"/>
                      </a:lnTo>
                      <a:lnTo>
                        <a:pt x="807605" y="5975947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4037800"/>
                      </a:moveTo>
                      <a:lnTo>
                        <a:pt x="969111" y="4037800"/>
                      </a:lnTo>
                      <a:lnTo>
                        <a:pt x="969111" y="3876281"/>
                      </a:lnTo>
                      <a:lnTo>
                        <a:pt x="807605" y="3876281"/>
                      </a:lnTo>
                      <a:lnTo>
                        <a:pt x="807605" y="4037800"/>
                      </a:lnTo>
                      <a:lnTo>
                        <a:pt x="969048" y="4037800"/>
                      </a:lnTo>
                      <a:lnTo>
                        <a:pt x="969048" y="4199305"/>
                      </a:lnTo>
                      <a:lnTo>
                        <a:pt x="807605" y="4199305"/>
                      </a:lnTo>
                      <a:lnTo>
                        <a:pt x="807605" y="4683849"/>
                      </a:lnTo>
                      <a:lnTo>
                        <a:pt x="969048" y="4683849"/>
                      </a:lnTo>
                      <a:lnTo>
                        <a:pt x="969048" y="4845355"/>
                      </a:lnTo>
                      <a:lnTo>
                        <a:pt x="807605" y="4845355"/>
                      </a:lnTo>
                      <a:lnTo>
                        <a:pt x="807605" y="5329898"/>
                      </a:lnTo>
                      <a:lnTo>
                        <a:pt x="969048" y="5329898"/>
                      </a:lnTo>
                      <a:lnTo>
                        <a:pt x="969048" y="5652922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lnTo>
                        <a:pt x="969111" y="5168379"/>
                      </a:lnTo>
                      <a:lnTo>
                        <a:pt x="969111" y="5006873"/>
                      </a:lnTo>
                      <a:lnTo>
                        <a:pt x="1130554" y="5006873"/>
                      </a:lnTo>
                      <a:lnTo>
                        <a:pt x="1130554" y="4522330"/>
                      </a:lnTo>
                      <a:lnTo>
                        <a:pt x="969111" y="4522330"/>
                      </a:lnTo>
                      <a:lnTo>
                        <a:pt x="969111" y="4360824"/>
                      </a:lnTo>
                      <a:lnTo>
                        <a:pt x="1130554" y="4360824"/>
                      </a:lnTo>
                      <a:lnTo>
                        <a:pt x="1130554" y="4037800"/>
                      </a:lnTo>
                      <a:close/>
                    </a:path>
                    <a:path w="1292225" h="5975984">
                      <a:moveTo>
                        <a:pt x="1130554" y="3391738"/>
                      </a:moveTo>
                      <a:lnTo>
                        <a:pt x="969111" y="3391738"/>
                      </a:lnTo>
                      <a:lnTo>
                        <a:pt x="969111" y="3230232"/>
                      </a:lnTo>
                      <a:lnTo>
                        <a:pt x="807605" y="3230232"/>
                      </a:lnTo>
                      <a:lnTo>
                        <a:pt x="807605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391738"/>
                      </a:lnTo>
                      <a:close/>
                    </a:path>
                    <a:path w="1292225" h="5975984">
                      <a:moveTo>
                        <a:pt x="1130554" y="2745689"/>
                      </a:moveTo>
                      <a:lnTo>
                        <a:pt x="969048" y="2745689"/>
                      </a:lnTo>
                      <a:lnTo>
                        <a:pt x="969048" y="3068713"/>
                      </a:lnTo>
                      <a:lnTo>
                        <a:pt x="1130554" y="3068713"/>
                      </a:lnTo>
                      <a:lnTo>
                        <a:pt x="1130554" y="2745689"/>
                      </a:lnTo>
                      <a:close/>
                    </a:path>
                    <a:path w="1292225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584170"/>
                      </a:lnTo>
                      <a:lnTo>
                        <a:pt x="1130554" y="2584170"/>
                      </a:lnTo>
                      <a:lnTo>
                        <a:pt x="1130554" y="2099627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111" y="1292123"/>
                      </a:lnTo>
                      <a:lnTo>
                        <a:pt x="807605" y="1292123"/>
                      </a:lnTo>
                      <a:lnTo>
                        <a:pt x="807605" y="1453629"/>
                      </a:lnTo>
                      <a:lnTo>
                        <a:pt x="969048" y="1453629"/>
                      </a:lnTo>
                      <a:lnTo>
                        <a:pt x="969048" y="1938172"/>
                      </a:lnTo>
                      <a:lnTo>
                        <a:pt x="1130554" y="1938172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646061"/>
                      </a:moveTo>
                      <a:lnTo>
                        <a:pt x="969111" y="646061"/>
                      </a:lnTo>
                      <a:lnTo>
                        <a:pt x="807605" y="646061"/>
                      </a:lnTo>
                      <a:lnTo>
                        <a:pt x="807605" y="807567"/>
                      </a:lnTo>
                      <a:lnTo>
                        <a:pt x="969048" y="807567"/>
                      </a:lnTo>
                      <a:lnTo>
                        <a:pt x="1130554" y="807567"/>
                      </a:lnTo>
                      <a:lnTo>
                        <a:pt x="1130554" y="646061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61505"/>
                      </a:lnTo>
                      <a:lnTo>
                        <a:pt x="1130554" y="161505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98" y="5814428"/>
                      </a:moveTo>
                      <a:lnTo>
                        <a:pt x="1130592" y="5814428"/>
                      </a:lnTo>
                      <a:lnTo>
                        <a:pt x="1130592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292225" h="5975984">
                      <a:moveTo>
                        <a:pt x="1292098" y="5006873"/>
                      </a:moveTo>
                      <a:lnTo>
                        <a:pt x="1130592" y="5006873"/>
                      </a:lnTo>
                      <a:lnTo>
                        <a:pt x="1130592" y="5329898"/>
                      </a:lnTo>
                      <a:lnTo>
                        <a:pt x="1292098" y="5329898"/>
                      </a:lnTo>
                      <a:lnTo>
                        <a:pt x="1292098" y="5006873"/>
                      </a:lnTo>
                      <a:close/>
                    </a:path>
                    <a:path w="1292225" h="5975984">
                      <a:moveTo>
                        <a:pt x="1292098" y="4199305"/>
                      </a:moveTo>
                      <a:lnTo>
                        <a:pt x="1130592" y="4199305"/>
                      </a:lnTo>
                      <a:lnTo>
                        <a:pt x="1130592" y="4522330"/>
                      </a:lnTo>
                      <a:lnTo>
                        <a:pt x="1292098" y="4522330"/>
                      </a:lnTo>
                      <a:lnTo>
                        <a:pt x="1292098" y="4199305"/>
                      </a:lnTo>
                      <a:close/>
                    </a:path>
                    <a:path w="1292225" h="5975984">
                      <a:moveTo>
                        <a:pt x="1292098" y="3068726"/>
                      </a:moveTo>
                      <a:lnTo>
                        <a:pt x="1130592" y="3068726"/>
                      </a:lnTo>
                      <a:lnTo>
                        <a:pt x="1130592" y="3230232"/>
                      </a:lnTo>
                      <a:lnTo>
                        <a:pt x="1292098" y="3230232"/>
                      </a:lnTo>
                      <a:lnTo>
                        <a:pt x="1292098" y="3068726"/>
                      </a:lnTo>
                      <a:close/>
                    </a:path>
                    <a:path w="1292225" h="5975984">
                      <a:moveTo>
                        <a:pt x="1292098" y="1938096"/>
                      </a:moveTo>
                      <a:lnTo>
                        <a:pt x="1130592" y="1938096"/>
                      </a:lnTo>
                      <a:lnTo>
                        <a:pt x="1130592" y="2745651"/>
                      </a:lnTo>
                      <a:lnTo>
                        <a:pt x="1292098" y="2745651"/>
                      </a:lnTo>
                      <a:lnTo>
                        <a:pt x="1292098" y="1938096"/>
                      </a:lnTo>
                      <a:close/>
                    </a:path>
                    <a:path w="1292225" h="5975984">
                      <a:moveTo>
                        <a:pt x="1292098" y="1615109"/>
                      </a:moveTo>
                      <a:lnTo>
                        <a:pt x="1130592" y="1615109"/>
                      </a:lnTo>
                      <a:lnTo>
                        <a:pt x="1130592" y="1776615"/>
                      </a:lnTo>
                      <a:lnTo>
                        <a:pt x="1292098" y="1776615"/>
                      </a:lnTo>
                      <a:lnTo>
                        <a:pt x="1292098" y="1615109"/>
                      </a:lnTo>
                      <a:close/>
                    </a:path>
                    <a:path w="1292225" h="5975984">
                      <a:moveTo>
                        <a:pt x="1292098" y="969048"/>
                      </a:moveTo>
                      <a:lnTo>
                        <a:pt x="1130592" y="969048"/>
                      </a:lnTo>
                      <a:lnTo>
                        <a:pt x="1130592" y="1453591"/>
                      </a:lnTo>
                      <a:lnTo>
                        <a:pt x="1292098" y="1453591"/>
                      </a:lnTo>
                      <a:lnTo>
                        <a:pt x="1292098" y="969048"/>
                      </a:lnTo>
                      <a:close/>
                    </a:path>
                    <a:path w="1292225" h="5975984">
                      <a:moveTo>
                        <a:pt x="1292098" y="161531"/>
                      </a:moveTo>
                      <a:lnTo>
                        <a:pt x="1130592" y="161531"/>
                      </a:lnTo>
                      <a:lnTo>
                        <a:pt x="1130592" y="646061"/>
                      </a:lnTo>
                      <a:lnTo>
                        <a:pt x="1292098" y="646061"/>
                      </a:lnTo>
                      <a:lnTo>
                        <a:pt x="1292098" y="1615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1">
                  <a:extLst>
                    <a:ext uri="{FF2B5EF4-FFF2-40B4-BE49-F238E27FC236}">
                      <a16:creationId xmlns:a16="http://schemas.microsoft.com/office/drawing/2014/main" id="{8477992E-FA47-4B39-A225-C8C091D55C9F}"/>
                    </a:ext>
                  </a:extLst>
                </p:cNvPr>
                <p:cNvSpPr/>
                <p:nvPr/>
              </p:nvSpPr>
              <p:spPr>
                <a:xfrm>
                  <a:off x="15211679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1292225" h="5975984">
                      <a:moveTo>
                        <a:pt x="323049" y="2745689"/>
                      </a:moveTo>
                      <a:lnTo>
                        <a:pt x="161531" y="2745689"/>
                      </a:lnTo>
                      <a:lnTo>
                        <a:pt x="161531" y="2907195"/>
                      </a:lnTo>
                      <a:lnTo>
                        <a:pt x="323049" y="2907195"/>
                      </a:lnTo>
                      <a:lnTo>
                        <a:pt x="323049" y="2745689"/>
                      </a:lnTo>
                      <a:close/>
                    </a:path>
                    <a:path w="1292225" h="5975984">
                      <a:moveTo>
                        <a:pt x="484492" y="5652909"/>
                      </a:moveTo>
                      <a:lnTo>
                        <a:pt x="323049" y="5652909"/>
                      </a:lnTo>
                      <a:lnTo>
                        <a:pt x="323049" y="5491404"/>
                      </a:lnTo>
                      <a:lnTo>
                        <a:pt x="161531" y="5491404"/>
                      </a:lnTo>
                      <a:lnTo>
                        <a:pt x="161531" y="5652909"/>
                      </a:lnTo>
                      <a:lnTo>
                        <a:pt x="322986" y="5652909"/>
                      </a:lnTo>
                      <a:lnTo>
                        <a:pt x="322986" y="5975934"/>
                      </a:lnTo>
                      <a:lnTo>
                        <a:pt x="484492" y="5975934"/>
                      </a:lnTo>
                      <a:lnTo>
                        <a:pt x="484492" y="5652909"/>
                      </a:lnTo>
                      <a:close/>
                    </a:path>
                    <a:path w="1292225" h="5975984">
                      <a:moveTo>
                        <a:pt x="484492" y="5006873"/>
                      </a:moveTo>
                      <a:lnTo>
                        <a:pt x="322986" y="5006873"/>
                      </a:lnTo>
                      <a:lnTo>
                        <a:pt x="322986" y="5168379"/>
                      </a:lnTo>
                      <a:lnTo>
                        <a:pt x="484492" y="5168379"/>
                      </a:lnTo>
                      <a:lnTo>
                        <a:pt x="484492" y="5006873"/>
                      </a:lnTo>
                      <a:close/>
                    </a:path>
                    <a:path w="1292225" h="5975984">
                      <a:moveTo>
                        <a:pt x="484492" y="4683836"/>
                      </a:moveTo>
                      <a:lnTo>
                        <a:pt x="323049" y="4683836"/>
                      </a:lnTo>
                      <a:lnTo>
                        <a:pt x="161531" y="4683836"/>
                      </a:lnTo>
                      <a:lnTo>
                        <a:pt x="161531" y="4845342"/>
                      </a:lnTo>
                      <a:lnTo>
                        <a:pt x="322986" y="4845342"/>
                      </a:lnTo>
                      <a:lnTo>
                        <a:pt x="484492" y="4845342"/>
                      </a:lnTo>
                      <a:lnTo>
                        <a:pt x="484492" y="4683836"/>
                      </a:lnTo>
                      <a:close/>
                    </a:path>
                    <a:path w="1292225" h="5975984">
                      <a:moveTo>
                        <a:pt x="484492" y="4037800"/>
                      </a:moveTo>
                      <a:lnTo>
                        <a:pt x="322986" y="4037800"/>
                      </a:lnTo>
                      <a:lnTo>
                        <a:pt x="322986" y="4199305"/>
                      </a:lnTo>
                      <a:lnTo>
                        <a:pt x="161531" y="4199305"/>
                      </a:lnTo>
                      <a:lnTo>
                        <a:pt x="161531" y="4360811"/>
                      </a:lnTo>
                      <a:lnTo>
                        <a:pt x="322986" y="4360811"/>
                      </a:lnTo>
                      <a:lnTo>
                        <a:pt x="484492" y="4360824"/>
                      </a:lnTo>
                      <a:lnTo>
                        <a:pt x="484492" y="4037800"/>
                      </a:lnTo>
                      <a:close/>
                    </a:path>
                    <a:path w="1292225" h="5975984">
                      <a:moveTo>
                        <a:pt x="484492" y="3391738"/>
                      </a:moveTo>
                      <a:lnTo>
                        <a:pt x="323049" y="3391738"/>
                      </a:lnTo>
                      <a:lnTo>
                        <a:pt x="161531" y="3391738"/>
                      </a:lnTo>
                      <a:lnTo>
                        <a:pt x="161531" y="3714762"/>
                      </a:lnTo>
                      <a:lnTo>
                        <a:pt x="323049" y="3714762"/>
                      </a:lnTo>
                      <a:lnTo>
                        <a:pt x="323049" y="3553256"/>
                      </a:lnTo>
                      <a:lnTo>
                        <a:pt x="484492" y="3553256"/>
                      </a:lnTo>
                      <a:lnTo>
                        <a:pt x="484492" y="3391738"/>
                      </a:lnTo>
                      <a:close/>
                    </a:path>
                    <a:path w="1292225" h="5975984">
                      <a:moveTo>
                        <a:pt x="484492" y="3068726"/>
                      </a:moveTo>
                      <a:lnTo>
                        <a:pt x="322986" y="3068726"/>
                      </a:lnTo>
                      <a:lnTo>
                        <a:pt x="322986" y="3230232"/>
                      </a:lnTo>
                      <a:lnTo>
                        <a:pt x="484492" y="3230232"/>
                      </a:lnTo>
                      <a:lnTo>
                        <a:pt x="484492" y="3068726"/>
                      </a:lnTo>
                      <a:close/>
                    </a:path>
                    <a:path w="1292225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31" y="2099627"/>
                      </a:lnTo>
                      <a:lnTo>
                        <a:pt x="161531" y="2422664"/>
                      </a:lnTo>
                      <a:lnTo>
                        <a:pt x="323049" y="2422664"/>
                      </a:lnTo>
                      <a:lnTo>
                        <a:pt x="323049" y="2261133"/>
                      </a:lnTo>
                      <a:lnTo>
                        <a:pt x="484492" y="2261133"/>
                      </a:lnTo>
                      <a:lnTo>
                        <a:pt x="484492" y="2099627"/>
                      </a:lnTo>
                      <a:close/>
                    </a:path>
                    <a:path w="1292225" h="5975984">
                      <a:moveTo>
                        <a:pt x="484492" y="1453565"/>
                      </a:moveTo>
                      <a:lnTo>
                        <a:pt x="323049" y="1453565"/>
                      </a:lnTo>
                      <a:lnTo>
                        <a:pt x="161531" y="1453565"/>
                      </a:lnTo>
                      <a:lnTo>
                        <a:pt x="161531" y="1776590"/>
                      </a:lnTo>
                      <a:lnTo>
                        <a:pt x="323049" y="1776590"/>
                      </a:lnTo>
                      <a:lnTo>
                        <a:pt x="323049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292225" h="5975984">
                      <a:moveTo>
                        <a:pt x="484492" y="969048"/>
                      </a:moveTo>
                      <a:lnTo>
                        <a:pt x="322986" y="969048"/>
                      </a:lnTo>
                      <a:lnTo>
                        <a:pt x="322986" y="1292059"/>
                      </a:lnTo>
                      <a:lnTo>
                        <a:pt x="484492" y="1292059"/>
                      </a:lnTo>
                      <a:lnTo>
                        <a:pt x="484492" y="969048"/>
                      </a:lnTo>
                      <a:close/>
                    </a:path>
                    <a:path w="1292225" h="5975984">
                      <a:moveTo>
                        <a:pt x="484492" y="484517"/>
                      </a:moveTo>
                      <a:lnTo>
                        <a:pt x="323049" y="484517"/>
                      </a:lnTo>
                      <a:lnTo>
                        <a:pt x="161531" y="484517"/>
                      </a:lnTo>
                      <a:lnTo>
                        <a:pt x="161531" y="646036"/>
                      </a:lnTo>
                      <a:lnTo>
                        <a:pt x="322986" y="646036"/>
                      </a:lnTo>
                      <a:lnTo>
                        <a:pt x="322986" y="807542"/>
                      </a:lnTo>
                      <a:lnTo>
                        <a:pt x="484492" y="807542"/>
                      </a:lnTo>
                      <a:lnTo>
                        <a:pt x="484492" y="484517"/>
                      </a:lnTo>
                      <a:close/>
                    </a:path>
                    <a:path w="1292225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31" y="0"/>
                      </a:lnTo>
                      <a:lnTo>
                        <a:pt x="161531" y="161505"/>
                      </a:lnTo>
                      <a:lnTo>
                        <a:pt x="322986" y="161505"/>
                      </a:lnTo>
                      <a:lnTo>
                        <a:pt x="322986" y="323024"/>
                      </a:lnTo>
                      <a:lnTo>
                        <a:pt x="484492" y="323024"/>
                      </a:lnTo>
                      <a:lnTo>
                        <a:pt x="484492" y="0"/>
                      </a:lnTo>
                      <a:close/>
                    </a:path>
                    <a:path w="1292225" h="5975984">
                      <a:moveTo>
                        <a:pt x="646023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23" y="5975947"/>
                      </a:lnTo>
                      <a:lnTo>
                        <a:pt x="646023" y="5814428"/>
                      </a:lnTo>
                      <a:close/>
                    </a:path>
                    <a:path w="1292225" h="5975984">
                      <a:moveTo>
                        <a:pt x="646023" y="4522330"/>
                      </a:moveTo>
                      <a:lnTo>
                        <a:pt x="484517" y="4522330"/>
                      </a:lnTo>
                      <a:lnTo>
                        <a:pt x="484517" y="4845355"/>
                      </a:lnTo>
                      <a:lnTo>
                        <a:pt x="646023" y="4845355"/>
                      </a:lnTo>
                      <a:lnTo>
                        <a:pt x="646023" y="4522330"/>
                      </a:lnTo>
                      <a:close/>
                    </a:path>
                    <a:path w="1292225" h="5975984">
                      <a:moveTo>
                        <a:pt x="646023" y="4037800"/>
                      </a:moveTo>
                      <a:lnTo>
                        <a:pt x="484517" y="4037800"/>
                      </a:lnTo>
                      <a:lnTo>
                        <a:pt x="484517" y="4360824"/>
                      </a:lnTo>
                      <a:lnTo>
                        <a:pt x="646023" y="4360824"/>
                      </a:lnTo>
                      <a:lnTo>
                        <a:pt x="646023" y="4037800"/>
                      </a:lnTo>
                      <a:close/>
                    </a:path>
                    <a:path w="1292225" h="5975984">
                      <a:moveTo>
                        <a:pt x="646023" y="3230232"/>
                      </a:moveTo>
                      <a:lnTo>
                        <a:pt x="484517" y="3230232"/>
                      </a:lnTo>
                      <a:lnTo>
                        <a:pt x="484517" y="3714762"/>
                      </a:lnTo>
                      <a:lnTo>
                        <a:pt x="646023" y="3714762"/>
                      </a:lnTo>
                      <a:lnTo>
                        <a:pt x="646023" y="3230232"/>
                      </a:lnTo>
                      <a:close/>
                    </a:path>
                    <a:path w="1292225" h="5975984">
                      <a:moveTo>
                        <a:pt x="646023" y="2745689"/>
                      </a:moveTo>
                      <a:lnTo>
                        <a:pt x="484517" y="2745689"/>
                      </a:lnTo>
                      <a:lnTo>
                        <a:pt x="484517" y="3068713"/>
                      </a:lnTo>
                      <a:lnTo>
                        <a:pt x="646023" y="3068713"/>
                      </a:lnTo>
                      <a:lnTo>
                        <a:pt x="646023" y="2745689"/>
                      </a:lnTo>
                      <a:close/>
                    </a:path>
                    <a:path w="1292225" h="5975984">
                      <a:moveTo>
                        <a:pt x="646023" y="2099627"/>
                      </a:moveTo>
                      <a:lnTo>
                        <a:pt x="484517" y="2099627"/>
                      </a:lnTo>
                      <a:lnTo>
                        <a:pt x="484517" y="2422664"/>
                      </a:lnTo>
                      <a:lnTo>
                        <a:pt x="646023" y="2422664"/>
                      </a:lnTo>
                      <a:lnTo>
                        <a:pt x="646023" y="2099627"/>
                      </a:lnTo>
                      <a:close/>
                    </a:path>
                    <a:path w="1292225" h="5975984">
                      <a:moveTo>
                        <a:pt x="646023" y="1615109"/>
                      </a:move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6023" y="1938121"/>
                      </a:lnTo>
                      <a:lnTo>
                        <a:pt x="646023" y="1615109"/>
                      </a:lnTo>
                      <a:close/>
                    </a:path>
                    <a:path w="1292225" h="5975984">
                      <a:moveTo>
                        <a:pt x="646023" y="1130579"/>
                      </a:moveTo>
                      <a:lnTo>
                        <a:pt x="484517" y="1130579"/>
                      </a:lnTo>
                      <a:lnTo>
                        <a:pt x="484517" y="1292098"/>
                      </a:lnTo>
                      <a:lnTo>
                        <a:pt x="646023" y="1292098"/>
                      </a:lnTo>
                      <a:lnTo>
                        <a:pt x="646023" y="1130579"/>
                      </a:lnTo>
                      <a:close/>
                    </a:path>
                    <a:path w="1292225" h="5975984">
                      <a:moveTo>
                        <a:pt x="646023" y="646061"/>
                      </a:moveTo>
                      <a:lnTo>
                        <a:pt x="484517" y="646061"/>
                      </a:lnTo>
                      <a:lnTo>
                        <a:pt x="484517" y="807567"/>
                      </a:lnTo>
                      <a:lnTo>
                        <a:pt x="646023" y="807567"/>
                      </a:lnTo>
                      <a:lnTo>
                        <a:pt x="646023" y="646061"/>
                      </a:lnTo>
                      <a:close/>
                    </a:path>
                    <a:path w="1292225" h="5975984">
                      <a:moveTo>
                        <a:pt x="646023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23" y="161505"/>
                      </a:lnTo>
                      <a:lnTo>
                        <a:pt x="646023" y="0"/>
                      </a:lnTo>
                      <a:close/>
                    </a:path>
                    <a:path w="1292225" h="5975984">
                      <a:moveTo>
                        <a:pt x="807567" y="5652909"/>
                      </a:moveTo>
                      <a:lnTo>
                        <a:pt x="646061" y="5652909"/>
                      </a:lnTo>
                      <a:lnTo>
                        <a:pt x="646061" y="5814415"/>
                      </a:lnTo>
                      <a:lnTo>
                        <a:pt x="807567" y="5814415"/>
                      </a:lnTo>
                      <a:lnTo>
                        <a:pt x="807567" y="5652909"/>
                      </a:lnTo>
                      <a:close/>
                    </a:path>
                    <a:path w="1292225" h="5975984">
                      <a:moveTo>
                        <a:pt x="807567" y="4522330"/>
                      </a:moveTo>
                      <a:lnTo>
                        <a:pt x="646061" y="4522330"/>
                      </a:lnTo>
                      <a:lnTo>
                        <a:pt x="646061" y="5491404"/>
                      </a:lnTo>
                      <a:lnTo>
                        <a:pt x="807567" y="5491404"/>
                      </a:lnTo>
                      <a:lnTo>
                        <a:pt x="807567" y="4522330"/>
                      </a:lnTo>
                      <a:close/>
                    </a:path>
                    <a:path w="1292225" h="5975984">
                      <a:moveTo>
                        <a:pt x="807567" y="4037800"/>
                      </a:moveTo>
                      <a:lnTo>
                        <a:pt x="646061" y="4037800"/>
                      </a:lnTo>
                      <a:lnTo>
                        <a:pt x="646061" y="4199305"/>
                      </a:lnTo>
                      <a:lnTo>
                        <a:pt x="807567" y="4199305"/>
                      </a:lnTo>
                      <a:lnTo>
                        <a:pt x="807567" y="4037800"/>
                      </a:lnTo>
                      <a:close/>
                    </a:path>
                    <a:path w="1292225" h="5975984">
                      <a:moveTo>
                        <a:pt x="807567" y="3714762"/>
                      </a:moveTo>
                      <a:lnTo>
                        <a:pt x="646061" y="3714762"/>
                      </a:lnTo>
                      <a:lnTo>
                        <a:pt x="646061" y="3876268"/>
                      </a:lnTo>
                      <a:lnTo>
                        <a:pt x="807567" y="3876268"/>
                      </a:lnTo>
                      <a:lnTo>
                        <a:pt x="807567" y="3714762"/>
                      </a:lnTo>
                      <a:close/>
                    </a:path>
                    <a:path w="1292225" h="5975984">
                      <a:moveTo>
                        <a:pt x="807567" y="3391738"/>
                      </a:moveTo>
                      <a:lnTo>
                        <a:pt x="646061" y="3391738"/>
                      </a:lnTo>
                      <a:lnTo>
                        <a:pt x="646061" y="3553256"/>
                      </a:lnTo>
                      <a:lnTo>
                        <a:pt x="807567" y="3553256"/>
                      </a:lnTo>
                      <a:lnTo>
                        <a:pt x="807567" y="3391738"/>
                      </a:lnTo>
                      <a:close/>
                    </a:path>
                    <a:path w="1292225" h="5975984">
                      <a:moveTo>
                        <a:pt x="807567" y="2745689"/>
                      </a:moveTo>
                      <a:lnTo>
                        <a:pt x="646061" y="2745689"/>
                      </a:lnTo>
                      <a:lnTo>
                        <a:pt x="646061" y="3068713"/>
                      </a:lnTo>
                      <a:lnTo>
                        <a:pt x="807567" y="3068713"/>
                      </a:lnTo>
                      <a:lnTo>
                        <a:pt x="807567" y="2745689"/>
                      </a:lnTo>
                      <a:close/>
                    </a:path>
                    <a:path w="1292225" h="5975984">
                      <a:moveTo>
                        <a:pt x="807567" y="2099627"/>
                      </a:moveTo>
                      <a:lnTo>
                        <a:pt x="646061" y="2099627"/>
                      </a:lnTo>
                      <a:lnTo>
                        <a:pt x="646061" y="2584170"/>
                      </a:lnTo>
                      <a:lnTo>
                        <a:pt x="807567" y="2584170"/>
                      </a:lnTo>
                      <a:lnTo>
                        <a:pt x="807567" y="2099627"/>
                      </a:lnTo>
                      <a:close/>
                    </a:path>
                    <a:path w="1292225" h="5975984">
                      <a:moveTo>
                        <a:pt x="807567" y="1776641"/>
                      </a:moveTo>
                      <a:lnTo>
                        <a:pt x="646061" y="1776641"/>
                      </a:lnTo>
                      <a:lnTo>
                        <a:pt x="646061" y="1938159"/>
                      </a:lnTo>
                      <a:lnTo>
                        <a:pt x="807567" y="1938159"/>
                      </a:lnTo>
                      <a:lnTo>
                        <a:pt x="807567" y="1776641"/>
                      </a:lnTo>
                      <a:close/>
                    </a:path>
                    <a:path w="1292225" h="5975984">
                      <a:moveTo>
                        <a:pt x="807567" y="1292123"/>
                      </a:moveTo>
                      <a:lnTo>
                        <a:pt x="646061" y="1292123"/>
                      </a:lnTo>
                      <a:lnTo>
                        <a:pt x="646061" y="1615147"/>
                      </a:lnTo>
                      <a:lnTo>
                        <a:pt x="807567" y="1615147"/>
                      </a:lnTo>
                      <a:lnTo>
                        <a:pt x="807567" y="1292123"/>
                      </a:lnTo>
                      <a:close/>
                    </a:path>
                    <a:path w="1292225" h="5975984">
                      <a:moveTo>
                        <a:pt x="807567" y="646061"/>
                      </a:moveTo>
                      <a:lnTo>
                        <a:pt x="646061" y="646061"/>
                      </a:lnTo>
                      <a:lnTo>
                        <a:pt x="646061" y="1130592"/>
                      </a:lnTo>
                      <a:lnTo>
                        <a:pt x="807567" y="1130592"/>
                      </a:lnTo>
                      <a:lnTo>
                        <a:pt x="807567" y="646061"/>
                      </a:lnTo>
                      <a:close/>
                    </a:path>
                    <a:path w="1292225" h="5975984">
                      <a:moveTo>
                        <a:pt x="807567" y="0"/>
                      </a:moveTo>
                      <a:lnTo>
                        <a:pt x="646061" y="0"/>
                      </a:lnTo>
                      <a:lnTo>
                        <a:pt x="646061" y="323024"/>
                      </a:lnTo>
                      <a:lnTo>
                        <a:pt x="807567" y="323024"/>
                      </a:lnTo>
                      <a:lnTo>
                        <a:pt x="807567" y="0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5168379"/>
                      </a:moveTo>
                      <a:lnTo>
                        <a:pt x="969098" y="5168379"/>
                      </a:lnTo>
                      <a:lnTo>
                        <a:pt x="807593" y="5168379"/>
                      </a:lnTo>
                      <a:lnTo>
                        <a:pt x="807593" y="5329885"/>
                      </a:ln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807593" y="5491404"/>
                      </a:lnTo>
                      <a:lnTo>
                        <a:pt x="807593" y="5652909"/>
                      </a:lnTo>
                      <a:lnTo>
                        <a:pt x="969048" y="5652909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close/>
                    </a:path>
                    <a:path w="1292225" h="5975984">
                      <a:moveTo>
                        <a:pt x="1130554" y="4845355"/>
                      </a:moveTo>
                      <a:lnTo>
                        <a:pt x="969048" y="4845355"/>
                      </a:lnTo>
                      <a:lnTo>
                        <a:pt x="969048" y="5006873"/>
                      </a:lnTo>
                      <a:lnTo>
                        <a:pt x="1130554" y="5006873"/>
                      </a:lnTo>
                      <a:lnTo>
                        <a:pt x="1130554" y="4845355"/>
                      </a:lnTo>
                      <a:close/>
                    </a:path>
                    <a:path w="1292225" h="5975984">
                      <a:moveTo>
                        <a:pt x="1130554" y="4360811"/>
                      </a:moveTo>
                      <a:lnTo>
                        <a:pt x="969048" y="4360811"/>
                      </a:lnTo>
                      <a:lnTo>
                        <a:pt x="969048" y="4522330"/>
                      </a:lnTo>
                      <a:lnTo>
                        <a:pt x="807593" y="4522330"/>
                      </a:lnTo>
                      <a:lnTo>
                        <a:pt x="807593" y="4683836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360811"/>
                      </a:lnTo>
                      <a:close/>
                    </a:path>
                    <a:path w="1292225" h="5975984">
                      <a:moveTo>
                        <a:pt x="1130554" y="3876281"/>
                      </a:moveTo>
                      <a:lnTo>
                        <a:pt x="969098" y="3876281"/>
                      </a:lnTo>
                      <a:lnTo>
                        <a:pt x="807593" y="3876281"/>
                      </a:lnTo>
                      <a:lnTo>
                        <a:pt x="807593" y="4199305"/>
                      </a:lnTo>
                      <a:lnTo>
                        <a:pt x="969098" y="4199305"/>
                      </a:lnTo>
                      <a:lnTo>
                        <a:pt x="96909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292225" h="5975984">
                      <a:moveTo>
                        <a:pt x="1130554" y="3068726"/>
                      </a:moveTo>
                      <a:lnTo>
                        <a:pt x="969048" y="3068726"/>
                      </a:lnTo>
                      <a:lnTo>
                        <a:pt x="969048" y="3230232"/>
                      </a:lnTo>
                      <a:lnTo>
                        <a:pt x="807593" y="3230232"/>
                      </a:lnTo>
                      <a:lnTo>
                        <a:pt x="807593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lnTo>
                        <a:pt x="969098" y="3553256"/>
                      </a:lnTo>
                      <a:lnTo>
                        <a:pt x="969098" y="3391751"/>
                      </a:lnTo>
                      <a:lnTo>
                        <a:pt x="1130554" y="3391751"/>
                      </a:lnTo>
                      <a:lnTo>
                        <a:pt x="1130554" y="3068726"/>
                      </a:lnTo>
                      <a:close/>
                    </a:path>
                    <a:path w="1292225" h="5975984">
                      <a:moveTo>
                        <a:pt x="1130554" y="2584183"/>
                      </a:moveTo>
                      <a:lnTo>
                        <a:pt x="969098" y="2584183"/>
                      </a:lnTo>
                      <a:lnTo>
                        <a:pt x="969098" y="2422702"/>
                      </a:lnTo>
                      <a:lnTo>
                        <a:pt x="807593" y="2422702"/>
                      </a:lnTo>
                      <a:lnTo>
                        <a:pt x="807593" y="2745727"/>
                      </a:lnTo>
                      <a:lnTo>
                        <a:pt x="969098" y="2745727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292225" h="5975984">
                      <a:moveTo>
                        <a:pt x="1130554" y="1776641"/>
                      </a:moveTo>
                      <a:lnTo>
                        <a:pt x="969048" y="1776641"/>
                      </a:lnTo>
                      <a:lnTo>
                        <a:pt x="969048" y="1938096"/>
                      </a:lnTo>
                      <a:lnTo>
                        <a:pt x="807593" y="1938096"/>
                      </a:lnTo>
                      <a:lnTo>
                        <a:pt x="807593" y="2261108"/>
                      </a:lnTo>
                      <a:lnTo>
                        <a:pt x="969098" y="2261108"/>
                      </a:lnTo>
                      <a:lnTo>
                        <a:pt x="969098" y="2099665"/>
                      </a:lnTo>
                      <a:lnTo>
                        <a:pt x="1130554" y="2099665"/>
                      </a:lnTo>
                      <a:lnTo>
                        <a:pt x="1130554" y="1776641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098" y="1292123"/>
                      </a:lnTo>
                      <a:lnTo>
                        <a:pt x="807593" y="1292123"/>
                      </a:lnTo>
                      <a:lnTo>
                        <a:pt x="807593" y="1453629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130579"/>
                      </a:lnTo>
                      <a:lnTo>
                        <a:pt x="1130554" y="1130579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85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85" y="5975947"/>
                      </a:lnTo>
                      <a:lnTo>
                        <a:pt x="1292085" y="5814428"/>
                      </a:lnTo>
                      <a:close/>
                    </a:path>
                    <a:path w="1292225" h="5975984">
                      <a:moveTo>
                        <a:pt x="1292085" y="5168379"/>
                      </a:moveTo>
                      <a:lnTo>
                        <a:pt x="1130579" y="5168379"/>
                      </a:lnTo>
                      <a:lnTo>
                        <a:pt x="1130579" y="5491404"/>
                      </a:lnTo>
                      <a:lnTo>
                        <a:pt x="1292085" y="5491404"/>
                      </a:lnTo>
                      <a:lnTo>
                        <a:pt x="1292085" y="5168379"/>
                      </a:lnTo>
                      <a:close/>
                    </a:path>
                    <a:path w="1292225" h="5975984">
                      <a:moveTo>
                        <a:pt x="1292085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85" y="4683836"/>
                      </a:lnTo>
                      <a:lnTo>
                        <a:pt x="1292085" y="4522330"/>
                      </a:lnTo>
                      <a:close/>
                    </a:path>
                    <a:path w="1292225" h="5975984">
                      <a:moveTo>
                        <a:pt x="1292085" y="4199305"/>
                      </a:moveTo>
                      <a:lnTo>
                        <a:pt x="1130579" y="4199305"/>
                      </a:lnTo>
                      <a:lnTo>
                        <a:pt x="1130579" y="4360811"/>
                      </a:lnTo>
                      <a:lnTo>
                        <a:pt x="1292085" y="4360811"/>
                      </a:lnTo>
                      <a:lnTo>
                        <a:pt x="1292085" y="4199305"/>
                      </a:lnTo>
                      <a:close/>
                    </a:path>
                    <a:path w="1292225" h="5975984">
                      <a:moveTo>
                        <a:pt x="1292085" y="3230232"/>
                      </a:move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85" y="3876281"/>
                      </a:lnTo>
                      <a:lnTo>
                        <a:pt x="1292085" y="3230232"/>
                      </a:lnTo>
                      <a:close/>
                    </a:path>
                    <a:path w="1292225" h="5975984">
                      <a:moveTo>
                        <a:pt x="1292085" y="2261171"/>
                      </a:moveTo>
                      <a:lnTo>
                        <a:pt x="1130579" y="2261171"/>
                      </a:lnTo>
                      <a:lnTo>
                        <a:pt x="1130579" y="2745702"/>
                      </a:lnTo>
                      <a:lnTo>
                        <a:pt x="1292085" y="2745702"/>
                      </a:lnTo>
                      <a:lnTo>
                        <a:pt x="1292085" y="2261171"/>
                      </a:lnTo>
                      <a:close/>
                    </a:path>
                    <a:path w="1292225" h="5975984">
                      <a:moveTo>
                        <a:pt x="1292085" y="1615109"/>
                      </a:move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85" y="1938121"/>
                      </a:lnTo>
                      <a:lnTo>
                        <a:pt x="1292085" y="1615109"/>
                      </a:lnTo>
                      <a:close/>
                    </a:path>
                    <a:path w="1292225" h="5975984">
                      <a:moveTo>
                        <a:pt x="1292085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85" y="1453629"/>
                      </a:lnTo>
                      <a:lnTo>
                        <a:pt x="1292085" y="1292123"/>
                      </a:lnTo>
                      <a:close/>
                    </a:path>
                    <a:path w="1292225" h="5975984">
                      <a:moveTo>
                        <a:pt x="1292085" y="969048"/>
                      </a:moveTo>
                      <a:lnTo>
                        <a:pt x="1130579" y="969048"/>
                      </a:lnTo>
                      <a:lnTo>
                        <a:pt x="1130579" y="1130554"/>
                      </a:lnTo>
                      <a:lnTo>
                        <a:pt x="1292085" y="1130554"/>
                      </a:lnTo>
                      <a:lnTo>
                        <a:pt x="1292085" y="969048"/>
                      </a:lnTo>
                      <a:close/>
                    </a:path>
                    <a:path w="1292225" h="5975984">
                      <a:moveTo>
                        <a:pt x="1292085" y="0"/>
                      </a:moveTo>
                      <a:lnTo>
                        <a:pt x="1130579" y="0"/>
                      </a:lnTo>
                      <a:lnTo>
                        <a:pt x="1130579" y="161505"/>
                      </a:lnTo>
                      <a:lnTo>
                        <a:pt x="1292085" y="161505"/>
                      </a:lnTo>
                      <a:lnTo>
                        <a:pt x="1292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2">
                  <a:extLst>
                    <a:ext uri="{FF2B5EF4-FFF2-40B4-BE49-F238E27FC236}">
                      <a16:creationId xmlns:a16="http://schemas.microsoft.com/office/drawing/2014/main" id="{C05B2907-4A41-44C2-B43F-4EDDFEB28160}"/>
                    </a:ext>
                  </a:extLst>
                </p:cNvPr>
                <p:cNvSpPr/>
                <p:nvPr/>
              </p:nvSpPr>
              <p:spPr>
                <a:xfrm>
                  <a:off x="16342259" y="3556824"/>
                  <a:ext cx="969644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4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969644" h="5975984">
                      <a:moveTo>
                        <a:pt x="323049" y="5652909"/>
                      </a:moveTo>
                      <a:lnTo>
                        <a:pt x="161544" y="5652909"/>
                      </a:lnTo>
                      <a:lnTo>
                        <a:pt x="161544" y="5814415"/>
                      </a:lnTo>
                      <a:lnTo>
                        <a:pt x="323049" y="5814415"/>
                      </a:lnTo>
                      <a:lnTo>
                        <a:pt x="323049" y="5652909"/>
                      </a:lnTo>
                      <a:close/>
                    </a:path>
                    <a:path w="969644" h="5975984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876281"/>
                      </a:lnTo>
                      <a:lnTo>
                        <a:pt x="322986" y="3876281"/>
                      </a:lnTo>
                      <a:lnTo>
                        <a:pt x="322986" y="4037800"/>
                      </a:lnTo>
                      <a:lnTo>
                        <a:pt x="161544" y="4037800"/>
                      </a:lnTo>
                      <a:lnTo>
                        <a:pt x="161544" y="4360824"/>
                      </a:lnTo>
                      <a:lnTo>
                        <a:pt x="322986" y="4360824"/>
                      </a:lnTo>
                      <a:lnTo>
                        <a:pt x="322986" y="4522330"/>
                      </a:lnTo>
                      <a:lnTo>
                        <a:pt x="161544" y="4522330"/>
                      </a:lnTo>
                      <a:lnTo>
                        <a:pt x="161544" y="5329885"/>
                      </a:lnTo>
                      <a:lnTo>
                        <a:pt x="322986" y="5329885"/>
                      </a:lnTo>
                      <a:lnTo>
                        <a:pt x="322986" y="5491404"/>
                      </a:lnTo>
                      <a:lnTo>
                        <a:pt x="484492" y="5491404"/>
                      </a:lnTo>
                      <a:lnTo>
                        <a:pt x="484492" y="5006873"/>
                      </a:lnTo>
                      <a:lnTo>
                        <a:pt x="323049" y="5006873"/>
                      </a:lnTo>
                      <a:lnTo>
                        <a:pt x="323049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484492" y="4037800"/>
                      </a:lnTo>
                      <a:lnTo>
                        <a:pt x="484492" y="3876281"/>
                      </a:lnTo>
                      <a:lnTo>
                        <a:pt x="323049" y="3876281"/>
                      </a:lnTo>
                      <a:lnTo>
                        <a:pt x="323049" y="3714762"/>
                      </a:lnTo>
                      <a:lnTo>
                        <a:pt x="484492" y="3714762"/>
                      </a:lnTo>
                      <a:lnTo>
                        <a:pt x="484492" y="3553256"/>
                      </a:lnTo>
                      <a:lnTo>
                        <a:pt x="323049" y="3553256"/>
                      </a:lnTo>
                      <a:lnTo>
                        <a:pt x="323049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969644" h="5975984">
                      <a:moveTo>
                        <a:pt x="484492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161544" y="2745689"/>
                      </a:lnTo>
                      <a:lnTo>
                        <a:pt x="161544" y="3068713"/>
                      </a:lnTo>
                      <a:lnTo>
                        <a:pt x="323049" y="3068713"/>
                      </a:lnTo>
                      <a:lnTo>
                        <a:pt x="323049" y="2907207"/>
                      </a:lnTo>
                      <a:lnTo>
                        <a:pt x="484492" y="2907207"/>
                      </a:lnTo>
                      <a:lnTo>
                        <a:pt x="484492" y="2584183"/>
                      </a:lnTo>
                      <a:close/>
                    </a:path>
                    <a:path w="969644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44" y="2099627"/>
                      </a:lnTo>
                      <a:lnTo>
                        <a:pt x="161544" y="2584170"/>
                      </a:lnTo>
                      <a:lnTo>
                        <a:pt x="323049" y="2584170"/>
                      </a:lnTo>
                      <a:lnTo>
                        <a:pt x="323049" y="2422664"/>
                      </a:lnTo>
                      <a:lnTo>
                        <a:pt x="484492" y="2422664"/>
                      </a:lnTo>
                      <a:lnTo>
                        <a:pt x="484492" y="2099627"/>
                      </a:lnTo>
                      <a:close/>
                    </a:path>
                    <a:path w="969644" h="5975984">
                      <a:moveTo>
                        <a:pt x="484492" y="1292123"/>
                      </a:moveTo>
                      <a:lnTo>
                        <a:pt x="323049" y="1292123"/>
                      </a:lnTo>
                      <a:lnTo>
                        <a:pt x="161544" y="1292123"/>
                      </a:lnTo>
                      <a:lnTo>
                        <a:pt x="161544" y="1615147"/>
                      </a:lnTo>
                      <a:lnTo>
                        <a:pt x="322986" y="1615147"/>
                      </a:lnTo>
                      <a:lnTo>
                        <a:pt x="322986" y="1776666"/>
                      </a:lnTo>
                      <a:lnTo>
                        <a:pt x="484492" y="1776666"/>
                      </a:lnTo>
                      <a:lnTo>
                        <a:pt x="484492" y="1292123"/>
                      </a:lnTo>
                      <a:close/>
                    </a:path>
                    <a:path w="969644" h="5975984">
                      <a:moveTo>
                        <a:pt x="484492" y="969048"/>
                      </a:moveTo>
                      <a:lnTo>
                        <a:pt x="323049" y="969048"/>
                      </a:ln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2986" y="1130554"/>
                      </a:lnTo>
                      <a:lnTo>
                        <a:pt x="484492" y="1130554"/>
                      </a:lnTo>
                      <a:lnTo>
                        <a:pt x="484492" y="969048"/>
                      </a:lnTo>
                      <a:close/>
                    </a:path>
                    <a:path w="969644" h="5975984">
                      <a:moveTo>
                        <a:pt x="484492" y="322986"/>
                      </a:moveTo>
                      <a:lnTo>
                        <a:pt x="323049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484492" y="807516"/>
                      </a:lnTo>
                      <a:lnTo>
                        <a:pt x="484492" y="322986"/>
                      </a:lnTo>
                      <a:close/>
                    </a:path>
                    <a:path w="969644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44" y="0"/>
                      </a:lnTo>
                      <a:lnTo>
                        <a:pt x="161544" y="161505"/>
                      </a:lnTo>
                      <a:lnTo>
                        <a:pt x="322986" y="161505"/>
                      </a:lnTo>
                      <a:lnTo>
                        <a:pt x="484492" y="161505"/>
                      </a:lnTo>
                      <a:lnTo>
                        <a:pt x="484492" y="0"/>
                      </a:lnTo>
                      <a:close/>
                    </a:path>
                    <a:path w="969644" h="5975984">
                      <a:moveTo>
                        <a:pt x="646036" y="5652909"/>
                      </a:moveTo>
                      <a:lnTo>
                        <a:pt x="484517" y="5652909"/>
                      </a:lnTo>
                      <a:lnTo>
                        <a:pt x="484517" y="5975934"/>
                      </a:lnTo>
                      <a:lnTo>
                        <a:pt x="646036" y="5975934"/>
                      </a:lnTo>
                      <a:lnTo>
                        <a:pt x="646036" y="5652909"/>
                      </a:lnTo>
                      <a:close/>
                    </a:path>
                    <a:path w="969644" h="5975984">
                      <a:moveTo>
                        <a:pt x="646036" y="5006873"/>
                      </a:moveTo>
                      <a:lnTo>
                        <a:pt x="484517" y="5006873"/>
                      </a:lnTo>
                      <a:lnTo>
                        <a:pt x="484517" y="5491404"/>
                      </a:lnTo>
                      <a:lnTo>
                        <a:pt x="646036" y="5491404"/>
                      </a:lnTo>
                      <a:lnTo>
                        <a:pt x="646036" y="5006873"/>
                      </a:lnTo>
                      <a:close/>
                    </a:path>
                    <a:path w="969644" h="5975984">
                      <a:moveTo>
                        <a:pt x="646036" y="3553256"/>
                      </a:moveTo>
                      <a:lnTo>
                        <a:pt x="484517" y="3553256"/>
                      </a:lnTo>
                      <a:lnTo>
                        <a:pt x="484517" y="4683836"/>
                      </a:lnTo>
                      <a:lnTo>
                        <a:pt x="646036" y="4683836"/>
                      </a:lnTo>
                      <a:lnTo>
                        <a:pt x="646036" y="3553256"/>
                      </a:lnTo>
                      <a:close/>
                    </a:path>
                    <a:path w="969644" h="5975984">
                      <a:moveTo>
                        <a:pt x="646036" y="2907207"/>
                      </a:moveTo>
                      <a:lnTo>
                        <a:pt x="484517" y="2907207"/>
                      </a:lnTo>
                      <a:lnTo>
                        <a:pt x="484517" y="3391751"/>
                      </a:lnTo>
                      <a:lnTo>
                        <a:pt x="646036" y="3391751"/>
                      </a:lnTo>
                      <a:lnTo>
                        <a:pt x="646036" y="2907207"/>
                      </a:lnTo>
                      <a:close/>
                    </a:path>
                    <a:path w="969644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745702"/>
                      </a:lnTo>
                      <a:lnTo>
                        <a:pt x="646036" y="2745702"/>
                      </a:lnTo>
                      <a:lnTo>
                        <a:pt x="646036" y="2261171"/>
                      </a:lnTo>
                      <a:close/>
                    </a:path>
                    <a:path w="969644" h="5975984">
                      <a:moveTo>
                        <a:pt x="646036" y="1776641"/>
                      </a:moveTo>
                      <a:lnTo>
                        <a:pt x="484517" y="1776641"/>
                      </a:lnTo>
                      <a:lnTo>
                        <a:pt x="484517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969644" h="5975984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615071"/>
                      </a:lnTo>
                      <a:lnTo>
                        <a:pt x="646036" y="1615071"/>
                      </a:lnTo>
                      <a:lnTo>
                        <a:pt x="646036" y="1453565"/>
                      </a:lnTo>
                      <a:close/>
                    </a:path>
                    <a:path w="969644" h="5975984">
                      <a:moveTo>
                        <a:pt x="646036" y="969048"/>
                      </a:moveTo>
                      <a:lnTo>
                        <a:pt x="484517" y="969048"/>
                      </a:lnTo>
                      <a:lnTo>
                        <a:pt x="484517" y="1130554"/>
                      </a:lnTo>
                      <a:lnTo>
                        <a:pt x="646036" y="1130554"/>
                      </a:lnTo>
                      <a:lnTo>
                        <a:pt x="646036" y="969048"/>
                      </a:lnTo>
                      <a:close/>
                    </a:path>
                    <a:path w="969644" h="5975984">
                      <a:moveTo>
                        <a:pt x="646036" y="322986"/>
                      </a:moveTo>
                      <a:lnTo>
                        <a:pt x="484517" y="322986"/>
                      </a:lnTo>
                      <a:lnTo>
                        <a:pt x="484517" y="807516"/>
                      </a:lnTo>
                      <a:lnTo>
                        <a:pt x="646036" y="807516"/>
                      </a:lnTo>
                      <a:lnTo>
                        <a:pt x="646036" y="322986"/>
                      </a:lnTo>
                      <a:close/>
                    </a:path>
                    <a:path w="969644" h="5975984">
                      <a:moveTo>
                        <a:pt x="646036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969644" h="5975984">
                      <a:moveTo>
                        <a:pt x="807567" y="3876281"/>
                      </a:moveTo>
                      <a:lnTo>
                        <a:pt x="646061" y="3876281"/>
                      </a:lnTo>
                      <a:lnTo>
                        <a:pt x="646061" y="4037800"/>
                      </a:lnTo>
                      <a:lnTo>
                        <a:pt x="807567" y="4037800"/>
                      </a:lnTo>
                      <a:lnTo>
                        <a:pt x="807567" y="3876281"/>
                      </a:lnTo>
                      <a:close/>
                    </a:path>
                    <a:path w="969644" h="5975984">
                      <a:moveTo>
                        <a:pt x="807567" y="3068726"/>
                      </a:moveTo>
                      <a:lnTo>
                        <a:pt x="646061" y="3068726"/>
                      </a:lnTo>
                      <a:lnTo>
                        <a:pt x="646061" y="3230232"/>
                      </a:lnTo>
                      <a:lnTo>
                        <a:pt x="807567" y="3230232"/>
                      </a:lnTo>
                      <a:lnTo>
                        <a:pt x="807567" y="3068726"/>
                      </a:lnTo>
                      <a:close/>
                    </a:path>
                    <a:path w="969644" h="5975984">
                      <a:moveTo>
                        <a:pt x="969022" y="5814428"/>
                      </a:moveTo>
                      <a:lnTo>
                        <a:pt x="807567" y="5814428"/>
                      </a:lnTo>
                      <a:lnTo>
                        <a:pt x="807567" y="5652909"/>
                      </a:lnTo>
                      <a:lnTo>
                        <a:pt x="646061" y="5652909"/>
                      </a:lnTo>
                      <a:lnTo>
                        <a:pt x="646061" y="5975934"/>
                      </a:lnTo>
                      <a:lnTo>
                        <a:pt x="807504" y="5975934"/>
                      </a:lnTo>
                      <a:lnTo>
                        <a:pt x="969022" y="5975947"/>
                      </a:lnTo>
                      <a:lnTo>
                        <a:pt x="969022" y="5814428"/>
                      </a:lnTo>
                      <a:close/>
                    </a:path>
                    <a:path w="969644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646061" y="5168379"/>
                      </a:lnTo>
                      <a:lnTo>
                        <a:pt x="646061" y="5329885"/>
                      </a:lnTo>
                      <a:lnTo>
                        <a:pt x="807504" y="5329885"/>
                      </a:lnTo>
                      <a:lnTo>
                        <a:pt x="807504" y="5491404"/>
                      </a:lnTo>
                      <a:lnTo>
                        <a:pt x="969022" y="5491404"/>
                      </a:lnTo>
                      <a:lnTo>
                        <a:pt x="969022" y="5329885"/>
                      </a:lnTo>
                      <a:lnTo>
                        <a:pt x="807567" y="5329885"/>
                      </a:lnTo>
                      <a:lnTo>
                        <a:pt x="807567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969644" h="5975984">
                      <a:moveTo>
                        <a:pt x="969022" y="4360811"/>
                      </a:moveTo>
                      <a:lnTo>
                        <a:pt x="807567" y="4360811"/>
                      </a:lnTo>
                      <a:lnTo>
                        <a:pt x="646061" y="4360811"/>
                      </a:lnTo>
                      <a:lnTo>
                        <a:pt x="646061" y="4522330"/>
                      </a:lnTo>
                      <a:lnTo>
                        <a:pt x="807504" y="4522330"/>
                      </a:lnTo>
                      <a:lnTo>
                        <a:pt x="969022" y="4522330"/>
                      </a:lnTo>
                      <a:lnTo>
                        <a:pt x="969022" y="4360811"/>
                      </a:lnTo>
                      <a:close/>
                    </a:path>
                    <a:path w="969644" h="5975984">
                      <a:moveTo>
                        <a:pt x="969022" y="2422702"/>
                      </a:moveTo>
                      <a:lnTo>
                        <a:pt x="807504" y="2422702"/>
                      </a:lnTo>
                      <a:lnTo>
                        <a:pt x="807504" y="2584183"/>
                      </a:lnTo>
                      <a:lnTo>
                        <a:pt x="646061" y="2584183"/>
                      </a:lnTo>
                      <a:lnTo>
                        <a:pt x="646061" y="2907207"/>
                      </a:lnTo>
                      <a:lnTo>
                        <a:pt x="807567" y="2907207"/>
                      </a:lnTo>
                      <a:lnTo>
                        <a:pt x="807567" y="2584208"/>
                      </a:lnTo>
                      <a:lnTo>
                        <a:pt x="969022" y="2584208"/>
                      </a:lnTo>
                      <a:lnTo>
                        <a:pt x="969022" y="2422702"/>
                      </a:lnTo>
                      <a:close/>
                    </a:path>
                    <a:path w="969644" h="5975984">
                      <a:moveTo>
                        <a:pt x="969022" y="1938096"/>
                      </a:moveTo>
                      <a:lnTo>
                        <a:pt x="807567" y="1938096"/>
                      </a:lnTo>
                      <a:lnTo>
                        <a:pt x="807567" y="1776641"/>
                      </a:lnTo>
                      <a:lnTo>
                        <a:pt x="646061" y="1776641"/>
                      </a:lnTo>
                      <a:lnTo>
                        <a:pt x="646061" y="2099665"/>
                      </a:lnTo>
                      <a:lnTo>
                        <a:pt x="807567" y="2099665"/>
                      </a:lnTo>
                      <a:lnTo>
                        <a:pt x="969022" y="2099602"/>
                      </a:lnTo>
                      <a:lnTo>
                        <a:pt x="969022" y="1938096"/>
                      </a:lnTo>
                      <a:close/>
                    </a:path>
                    <a:path w="969644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565"/>
                      </a:lnTo>
                      <a:lnTo>
                        <a:pt x="646061" y="1453565"/>
                      </a:lnTo>
                      <a:lnTo>
                        <a:pt x="646061" y="1615071"/>
                      </a:lnTo>
                      <a:lnTo>
                        <a:pt x="807567" y="1615071"/>
                      </a:lnTo>
                      <a:lnTo>
                        <a:pt x="807567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969644" h="5975984">
                      <a:moveTo>
                        <a:pt x="969022" y="0"/>
                      </a:moveTo>
                      <a:lnTo>
                        <a:pt x="807567" y="0"/>
                      </a:lnTo>
                      <a:lnTo>
                        <a:pt x="646061" y="0"/>
                      </a:lnTo>
                      <a:lnTo>
                        <a:pt x="646061" y="161505"/>
                      </a:lnTo>
                      <a:lnTo>
                        <a:pt x="807504" y="161505"/>
                      </a:lnTo>
                      <a:lnTo>
                        <a:pt x="807504" y="969048"/>
                      </a:lnTo>
                      <a:lnTo>
                        <a:pt x="646061" y="969048"/>
                      </a:lnTo>
                      <a:lnTo>
                        <a:pt x="646061" y="1130554"/>
                      </a:lnTo>
                      <a:lnTo>
                        <a:pt x="807504" y="1130554"/>
                      </a:lnTo>
                      <a:lnTo>
                        <a:pt x="969022" y="1130579"/>
                      </a:lnTo>
                      <a:lnTo>
                        <a:pt x="9690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9" name="object 13">
                <a:extLst>
                  <a:ext uri="{FF2B5EF4-FFF2-40B4-BE49-F238E27FC236}">
                    <a16:creationId xmlns:a16="http://schemas.microsoft.com/office/drawing/2014/main" id="{8DA31878-6E4C-4B42-8F2D-E2956F16780B}"/>
                  </a:ext>
                </a:extLst>
              </p:cNvPr>
              <p:cNvSpPr/>
              <p:nvPr/>
            </p:nvSpPr>
            <p:spPr>
              <a:xfrm>
                <a:off x="11335398" y="8402180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4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92"/>
                    </a:lnTo>
                    <a:lnTo>
                      <a:pt x="161442" y="1130592"/>
                    </a:lnTo>
                    <a:lnTo>
                      <a:pt x="322961" y="1130592"/>
                    </a:lnTo>
                    <a:lnTo>
                      <a:pt x="322961" y="969073"/>
                    </a:lnTo>
                    <a:lnTo>
                      <a:pt x="161505" y="969073"/>
                    </a:lnTo>
                    <a:lnTo>
                      <a:pt x="161505" y="161518"/>
                    </a:lnTo>
                    <a:lnTo>
                      <a:pt x="322961" y="161518"/>
                    </a:lnTo>
                    <a:lnTo>
                      <a:pt x="322961" y="0"/>
                    </a:lnTo>
                    <a:close/>
                  </a:path>
                  <a:path w="1130934" h="1130934">
                    <a:moveTo>
                      <a:pt x="484492" y="969073"/>
                    </a:moveTo>
                    <a:lnTo>
                      <a:pt x="322986" y="969073"/>
                    </a:lnTo>
                    <a:lnTo>
                      <a:pt x="322986" y="1130592"/>
                    </a:lnTo>
                    <a:lnTo>
                      <a:pt x="484492" y="1130592"/>
                    </a:lnTo>
                    <a:lnTo>
                      <a:pt x="484492" y="969073"/>
                    </a:lnTo>
                    <a:close/>
                  </a:path>
                  <a:path w="1130934" h="1130934">
                    <a:moveTo>
                      <a:pt x="484492" y="323024"/>
                    </a:moveTo>
                    <a:lnTo>
                      <a:pt x="322986" y="323024"/>
                    </a:lnTo>
                    <a:lnTo>
                      <a:pt x="322986" y="807567"/>
                    </a:lnTo>
                    <a:lnTo>
                      <a:pt x="484492" y="807567"/>
                    </a:lnTo>
                    <a:lnTo>
                      <a:pt x="484492" y="323024"/>
                    </a:lnTo>
                    <a:close/>
                  </a:path>
                  <a:path w="1130934" h="1130934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18"/>
                    </a:lnTo>
                    <a:lnTo>
                      <a:pt x="484492" y="161518"/>
                    </a:lnTo>
                    <a:lnTo>
                      <a:pt x="484492" y="0"/>
                    </a:lnTo>
                    <a:close/>
                  </a:path>
                  <a:path w="1130934" h="1130934">
                    <a:moveTo>
                      <a:pt x="646036" y="969073"/>
                    </a:moveTo>
                    <a:lnTo>
                      <a:pt x="484517" y="969073"/>
                    </a:lnTo>
                    <a:lnTo>
                      <a:pt x="484517" y="1130592"/>
                    </a:lnTo>
                    <a:lnTo>
                      <a:pt x="646036" y="1130592"/>
                    </a:lnTo>
                    <a:lnTo>
                      <a:pt x="646036" y="969073"/>
                    </a:lnTo>
                    <a:close/>
                  </a:path>
                  <a:path w="1130934" h="1130934">
                    <a:moveTo>
                      <a:pt x="646036" y="323024"/>
                    </a:moveTo>
                    <a:lnTo>
                      <a:pt x="484517" y="323024"/>
                    </a:lnTo>
                    <a:lnTo>
                      <a:pt x="484517" y="807567"/>
                    </a:lnTo>
                    <a:lnTo>
                      <a:pt x="646036" y="807567"/>
                    </a:lnTo>
                    <a:lnTo>
                      <a:pt x="646036" y="323024"/>
                    </a:lnTo>
                    <a:close/>
                  </a:path>
                  <a:path w="1130934" h="1130934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18"/>
                    </a:lnTo>
                    <a:lnTo>
                      <a:pt x="646036" y="161518"/>
                    </a:lnTo>
                    <a:lnTo>
                      <a:pt x="646036" y="0"/>
                    </a:lnTo>
                    <a:close/>
                  </a:path>
                  <a:path w="1130934" h="1130934">
                    <a:moveTo>
                      <a:pt x="807567" y="323024"/>
                    </a:moveTo>
                    <a:lnTo>
                      <a:pt x="646061" y="323024"/>
                    </a:lnTo>
                    <a:lnTo>
                      <a:pt x="646061" y="807567"/>
                    </a:lnTo>
                    <a:lnTo>
                      <a:pt x="807567" y="807567"/>
                    </a:lnTo>
                    <a:lnTo>
                      <a:pt x="807567" y="323024"/>
                    </a:lnTo>
                    <a:close/>
                  </a:path>
                  <a:path w="1130934" h="1130934">
                    <a:moveTo>
                      <a:pt x="969022" y="969073"/>
                    </a:moveTo>
                    <a:lnTo>
                      <a:pt x="807567" y="969073"/>
                    </a:lnTo>
                    <a:lnTo>
                      <a:pt x="646061" y="969073"/>
                    </a:lnTo>
                    <a:lnTo>
                      <a:pt x="646061" y="1130592"/>
                    </a:lnTo>
                    <a:lnTo>
                      <a:pt x="807504" y="1130592"/>
                    </a:lnTo>
                    <a:lnTo>
                      <a:pt x="969022" y="1130592"/>
                    </a:lnTo>
                    <a:lnTo>
                      <a:pt x="969022" y="969073"/>
                    </a:lnTo>
                    <a:close/>
                  </a:path>
                  <a:path w="1130934" h="1130934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18"/>
                    </a:lnTo>
                    <a:lnTo>
                      <a:pt x="807504" y="161518"/>
                    </a:lnTo>
                    <a:lnTo>
                      <a:pt x="969022" y="161518"/>
                    </a:lnTo>
                    <a:lnTo>
                      <a:pt x="969022" y="0"/>
                    </a:lnTo>
                    <a:close/>
                  </a:path>
                  <a:path w="1130934" h="1130934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92"/>
                    </a:lnTo>
                    <a:lnTo>
                      <a:pt x="1130554" y="1130592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4">
                <a:extLst>
                  <a:ext uri="{FF2B5EF4-FFF2-40B4-BE49-F238E27FC236}">
                    <a16:creationId xmlns:a16="http://schemas.microsoft.com/office/drawing/2014/main" id="{2191E202-177F-4A02-AAC5-D88529DFEB9E}"/>
                  </a:ext>
                </a:extLst>
              </p:cNvPr>
              <p:cNvSpPr/>
              <p:nvPr/>
            </p:nvSpPr>
            <p:spPr>
              <a:xfrm>
                <a:off x="12627525" y="8725197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35383E-B2C3-4617-BA34-CCFD446E1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200" y="3011943"/>
            <a:ext cx="8772800" cy="339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75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Потребительский кредит «Образовательный кредит с государственной поддержкой» ПАО Сбербанк (далее – Кредит) доступен при подаче кредитной заявки в офисе Банка для всех граждан РФ в возрасте от 14 до 75 лет в рамках предоставления государственной поддержки образовательного кредитования в соответствии с Постановлением Правительства РФ от 15 сентября 2020 г. № 1448 "О государственной поддержке образовательного кредитования" (вступил в силу с 1 января 2021). Кредит предоставляется с целью оплаты стоимости или части стоимости получаемых образовательных услуг в текущем учебном году или последующих периодах обучения по программам высшего образования. В период пользования Кредитом предоставляется Льготный период 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погашению кредита и уплате части процентов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представляет собой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оплату части процентов за 1-й и 2-й годы пользования образовательным кредитом из расчета не менее 60 процентов суммы платежа по процентной ставке в течение 1-го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пользования образовательным кредитом и не менее 40 процентов суммы платежа по процентной ставке в течение 2-го года пользования образовательным кредитом; заемщик осуществляет платежи по договору о предоставлении образовательного кредита в следующем порядке: начиная с начала пользования образовательным кредитом осуществляются платежи по погашению части текущих процентов за 1-й и 2-й годы пользования образовательным кредитом в соответствии с льготным периодом; начиная с 3-го года пользования образовательным кредитом осуществляются в полном объеме платежи по погашению текущих процентов за 3-й и последующие годы пользования образовательным кредитом; начиная с даты истечения льготного периода пользования образовательным кредитом осуществляются равные платежи по погашению суммы основного долга, текущих процентов и процентов за 1-й и 2-й годы пользования образовательным кредитом в части, по уплате которой была предоставлена отсрочка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Процентная ставка по Кредиту - 3%, ставка фиксированная. Максимальная сумма кредита определяется стоимостью образовательных услуг. Срок Кредита – 15 лет, возможно досрочное погашение без комиссии.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Валюта Кредита — рубли РФ.  Итоговая сумма Кредита для конкретного заемщика определяется Банком индивидуально в зависимости от стоимости образовательных услуг. Комиссии и дополнительные расходы по Кредиту отсутствуют. Погашение Кредита —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аннуитетными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платежами. Ограничения по Кредиту: предоставляется на оплату образовательных услуг в ВУЗах. Банк вправе отказать в выдаче Кредита без объяснения причин. Изменение условий производится Банком в одностороннем порядке. Подробнее об условиях кредитования Банка, имеющихся ограничениях и иных условиях на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www.sberbank.ru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по телефону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8 (800) 555-55-50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ПАО Сбербанк. Генеральная лицензия Банка России на осуществление банковских операций № 1481 от 11.08.2015.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9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985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SB Sans Display</vt:lpstr>
      <vt:lpstr>SB Sans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Мулюков</dc:creator>
  <cp:lastModifiedBy>Шторц Юлия Алексеевна</cp:lastModifiedBy>
  <cp:revision>82</cp:revision>
  <dcterms:created xsi:type="dcterms:W3CDTF">2021-01-27T07:49:43Z</dcterms:created>
  <dcterms:modified xsi:type="dcterms:W3CDTF">2022-06-15T13:12:52Z</dcterms:modified>
</cp:coreProperties>
</file>