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89" r:id="rId4"/>
    <p:sldId id="293" r:id="rId5"/>
    <p:sldId id="290" r:id="rId6"/>
    <p:sldId id="28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77" autoAdjust="0"/>
    <p:restoredTop sz="94660"/>
  </p:normalViewPr>
  <p:slideViewPr>
    <p:cSldViewPr>
      <p:cViewPr varScale="1">
        <p:scale>
          <a:sx n="41" d="100"/>
          <a:sy n="41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8134672" cy="496855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Преддипломная (производственная) практика</a:t>
            </a:r>
            <a:r>
              <a:rPr lang="ru-RU" sz="5400" b="1" dirty="0" smtClean="0">
                <a:latin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</a:rPr>
              <a:t>                             </a:t>
            </a:r>
            <a:r>
              <a:rPr lang="ru-RU" sz="3200" b="1" dirty="0" smtClean="0">
                <a:latin typeface="Times New Roman" pitchFamily="18" charset="0"/>
              </a:rPr>
              <a:t>Студенток </a:t>
            </a:r>
            <a:r>
              <a:rPr lang="en-US" sz="3200" b="1" dirty="0" smtClean="0">
                <a:latin typeface="Times New Roman" pitchFamily="18" charset="0"/>
              </a:rPr>
              <a:t>IV</a:t>
            </a:r>
            <a:r>
              <a:rPr lang="ru-RU" sz="3200" b="1" dirty="0" smtClean="0">
                <a:latin typeface="Times New Roman" pitchFamily="18" charset="0"/>
              </a:rPr>
              <a:t> курса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                                                 группы СОДД41-13: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                    		 Соколовой С.А.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	  				</a:t>
            </a:r>
            <a:r>
              <a:rPr lang="ru-RU" sz="3200" b="1" dirty="0" err="1" smtClean="0">
                <a:latin typeface="Times New Roman" pitchFamily="18" charset="0"/>
              </a:rPr>
              <a:t>Габдракиповой</a:t>
            </a:r>
            <a:r>
              <a:rPr lang="ru-RU" sz="3200" b="1" dirty="0" smtClean="0">
                <a:latin typeface="Times New Roman" pitchFamily="18" charset="0"/>
              </a:rPr>
              <a:t> Л.И.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5400" b="1" dirty="0" smtClean="0">
                <a:solidFill>
                  <a:srgbClr val="990099"/>
                </a:solidFill>
                <a:latin typeface="Times New Roman" pitchFamily="18" charset="0"/>
              </a:rPr>
              <a:t/>
            </a:r>
            <a:br>
              <a:rPr lang="ru-RU" sz="5400" b="1" dirty="0" smtClean="0">
                <a:solidFill>
                  <a:srgbClr val="990099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260648"/>
            <a:ext cx="719138" cy="720725"/>
          </a:xfrm>
          <a:prstGeom prst="rect">
            <a:avLst/>
          </a:prstGeom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792162" cy="719138"/>
          </a:xfrm>
          <a:prstGeom prst="rect">
            <a:avLst/>
          </a:prstGeom>
          <a:noFill/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60648"/>
            <a:ext cx="576262" cy="720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980729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БАШКИРСКИЙ ГОСУДАРСТВЕННЫЙ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ПЕДАГОГИЧЕСКИЙ УНИВЕРСИТЕТ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им. М.АКМУЛЛЫ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ИНСТИТУТ ПЕДАГОГИКИ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296144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Преддипломная (педагогическая) практика в МБДОУ «Детский сад№42» </a:t>
            </a: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798168"/>
            <a:ext cx="8748464" cy="4059832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Срок проведения: </a:t>
            </a:r>
            <a:r>
              <a:rPr lang="ru-RU" sz="2400" dirty="0" smtClean="0">
                <a:solidFill>
                  <a:schemeClr val="tx1"/>
                </a:solidFill>
              </a:rPr>
              <a:t>с  19 сентября по 14 октября 2016 года (4 недель)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Вид практики </a:t>
            </a:r>
            <a:r>
              <a:rPr lang="ru-RU" sz="2400" dirty="0" smtClean="0">
                <a:solidFill>
                  <a:schemeClr val="tx1"/>
                </a:solidFill>
              </a:rPr>
              <a:t>в качестве дошкольного </a:t>
            </a:r>
            <a:r>
              <a:rPr lang="ru-RU" sz="2400" dirty="0" err="1" smtClean="0">
                <a:solidFill>
                  <a:schemeClr val="tx1"/>
                </a:solidFill>
              </a:rPr>
              <a:t>олигофренопедагога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Руководитель: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к.п.н., доц</a:t>
            </a:r>
            <a:r>
              <a:rPr lang="ru-RU" sz="2400" dirty="0" smtClean="0">
                <a:solidFill>
                  <a:schemeClr val="tx1"/>
                </a:solidFill>
              </a:rPr>
              <a:t>., </a:t>
            </a:r>
            <a:r>
              <a:rPr lang="ru-RU" sz="2400" dirty="0" err="1" smtClean="0">
                <a:solidFill>
                  <a:schemeClr val="tx1"/>
                </a:solidFill>
              </a:rPr>
              <a:t>Касимова</a:t>
            </a:r>
            <a:r>
              <a:rPr lang="ru-RU" sz="2400" dirty="0" smtClean="0">
                <a:solidFill>
                  <a:schemeClr val="tx1"/>
                </a:solidFill>
              </a:rPr>
              <a:t> Э.Г.</a:t>
            </a:r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04248" y="0"/>
            <a:ext cx="719138" cy="720725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792162" cy="719138"/>
          </a:xfrm>
          <a:prstGeom prst="rect">
            <a:avLst/>
          </a:prstGeom>
          <a:noFill/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7738" y="0"/>
            <a:ext cx="576262" cy="72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24862" y="0"/>
            <a:ext cx="719138" cy="72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18864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Индивидуальная работа с детьми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9" name="Рисунок 8" descr="IMG_0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56559" y="1976838"/>
            <a:ext cx="5088565" cy="3816424"/>
          </a:xfrm>
          <a:prstGeom prst="rect">
            <a:avLst/>
          </a:prstGeom>
        </p:spPr>
      </p:pic>
      <p:pic>
        <p:nvPicPr>
          <p:cNvPr id="12" name="Рисунок 11" descr="HKilyIvqL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4396" y="1412776"/>
            <a:ext cx="434358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m4nCxsQn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2895">
            <a:off x="327382" y="938977"/>
            <a:ext cx="3720215" cy="5267562"/>
          </a:xfrm>
          <a:prstGeom prst="rect">
            <a:avLst/>
          </a:prstGeom>
        </p:spPr>
      </p:pic>
      <p:pic>
        <p:nvPicPr>
          <p:cNvPr id="3" name="Рисунок 2" descr="IMG_0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64073">
            <a:off x="4114302" y="1343211"/>
            <a:ext cx="5216778" cy="39125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24862" y="0"/>
            <a:ext cx="719138" cy="720725"/>
          </a:xfrm>
          <a:prstGeom prst="rect">
            <a:avLst/>
          </a:prstGeom>
        </p:spPr>
      </p:pic>
      <p:pic>
        <p:nvPicPr>
          <p:cNvPr id="4" name="Рисунок 3" descr="IMG_0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29985" y="1971431"/>
            <a:ext cx="5039882" cy="3779912"/>
          </a:xfrm>
          <a:prstGeom prst="rect">
            <a:avLst/>
          </a:prstGeom>
        </p:spPr>
      </p:pic>
      <p:pic>
        <p:nvPicPr>
          <p:cNvPr id="5" name="Рисунок 4" descr="FxOi7mQ-ve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204864"/>
            <a:ext cx="6016668" cy="338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33265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Групповая работа с детьми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32240" y="0"/>
            <a:ext cx="719138" cy="720725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792162" cy="719138"/>
          </a:xfrm>
          <a:prstGeom prst="rect">
            <a:avLst/>
          </a:prstGeom>
          <a:noFill/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0"/>
            <a:ext cx="576262" cy="72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65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Преддипломная (производственная) практика                                Студенток IV курса                                                  группы СОДД41-13:                        Соколовой С.А.        Габдракиповой Л.И.  </vt:lpstr>
      <vt:lpstr>Преддипломная (педагогическая) практика в МБДОУ «Детский сад№42»  </vt:lpstr>
      <vt:lpstr>Слайд 3</vt:lpstr>
      <vt:lpstr>Слайд 4</vt:lpstr>
      <vt:lpstr>Слайд 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Netbook</cp:lastModifiedBy>
  <cp:revision>41</cp:revision>
  <dcterms:created xsi:type="dcterms:W3CDTF">2016-04-19T14:57:45Z</dcterms:created>
  <dcterms:modified xsi:type="dcterms:W3CDTF">2016-12-29T08:04:56Z</dcterms:modified>
</cp:coreProperties>
</file>