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0" r:id="rId6"/>
    <p:sldId id="264" r:id="rId7"/>
    <p:sldId id="265" r:id="rId8"/>
    <p:sldId id="266" r:id="rId9"/>
    <p:sldId id="259" r:id="rId10"/>
    <p:sldId id="267" r:id="rId11"/>
    <p:sldId id="268" r:id="rId12"/>
    <p:sldId id="261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Практика подгруппы № 1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656784" cy="129614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Хачатрян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Роза</a:t>
            </a:r>
          </a:p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Гильманова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Альмира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Уразаев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Никита</a:t>
            </a:r>
          </a:p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Валитова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Камила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/>
          <a:lstStyle/>
          <a:p>
            <a:r>
              <a:rPr lang="ru-RU" dirty="0" smtClean="0"/>
              <a:t>Проведение тренинга с тремя группами студентов</a:t>
            </a:r>
            <a:endParaRPr lang="ru-RU" dirty="0"/>
          </a:p>
        </p:txBody>
      </p:sp>
      <p:pic>
        <p:nvPicPr>
          <p:cNvPr id="10" name="Рисунок 9" descr="_BY_R49U4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6411" y="2772308"/>
            <a:ext cx="5447589" cy="4085692"/>
          </a:xfrm>
          <a:prstGeom prst="rect">
            <a:avLst/>
          </a:prstGeom>
        </p:spPr>
      </p:pic>
      <p:pic>
        <p:nvPicPr>
          <p:cNvPr id="9" name="Рисунок 8" descr="TOIRNIiHc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484784"/>
            <a:ext cx="551550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/>
          <a:lstStyle/>
          <a:p>
            <a:r>
              <a:rPr lang="ru-RU" dirty="0" smtClean="0"/>
              <a:t>Проведение тренинга с тремя группами студентов</a:t>
            </a:r>
            <a:endParaRPr lang="ru-RU" dirty="0"/>
          </a:p>
        </p:txBody>
      </p:sp>
      <p:pic>
        <p:nvPicPr>
          <p:cNvPr id="10" name="Рисунок 9" descr="6ZY_hEk6F7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7" y="908720"/>
            <a:ext cx="5760640" cy="4320480"/>
          </a:xfrm>
          <a:prstGeom prst="rect">
            <a:avLst/>
          </a:prstGeom>
        </p:spPr>
      </p:pic>
      <p:pic>
        <p:nvPicPr>
          <p:cNvPr id="7" name="Рисунок 6" descr="zAVchnMP6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780928"/>
            <a:ext cx="543609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Гимназия № 86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re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3318952" cy="386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/>
              <a:t>1 день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r>
              <a:rPr lang="ru-RU" dirty="0" smtClean="0"/>
              <a:t>Знакомство с обязательной документацией психолога</a:t>
            </a:r>
          </a:p>
          <a:p>
            <a:r>
              <a:rPr lang="ru-RU" dirty="0" smtClean="0"/>
              <a:t>Знакомство с проективными методиками «Семейное дерево» и «Страхи в домиках»</a:t>
            </a:r>
            <a:endParaRPr lang="ru-RU" dirty="0"/>
          </a:p>
        </p:txBody>
      </p:sp>
      <p:pic>
        <p:nvPicPr>
          <p:cNvPr id="7" name="Рисунок 6" descr="mJFv1s_yw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996952"/>
            <a:ext cx="495604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2 день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/>
          <a:lstStyle/>
          <a:p>
            <a:r>
              <a:rPr lang="ru-RU" b="1" dirty="0" smtClean="0"/>
              <a:t>Обработка детских работ по методикам «Слова», «Исключение лишнего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 descr="YpQy7TrfB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5760597" cy="3838898"/>
          </a:xfrm>
          <a:prstGeom prst="rect">
            <a:avLst/>
          </a:prstGeom>
        </p:spPr>
      </p:pic>
      <p:pic>
        <p:nvPicPr>
          <p:cNvPr id="8" name="Рисунок 7" descr="fhA2soMt5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5620" y="3307134"/>
            <a:ext cx="5328380" cy="355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-l107wX4F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39890" y="2348880"/>
            <a:ext cx="6204110" cy="4134458"/>
          </a:xfrm>
        </p:spPr>
      </p:pic>
      <p:pic>
        <p:nvPicPr>
          <p:cNvPr id="11" name="Рисунок 10" descr="HZGZ6uccHH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45632" cy="531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Всероссийский центр глазной и пластической хирургии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301208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6990"/>
          </a:xfrm>
        </p:spPr>
        <p:txBody>
          <a:bodyPr/>
          <a:lstStyle/>
          <a:p>
            <a:r>
              <a:rPr lang="ru-RU" dirty="0" smtClean="0"/>
              <a:t>1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9"/>
            <a:ext cx="8507288" cy="2232248"/>
          </a:xfrm>
        </p:spPr>
        <p:txBody>
          <a:bodyPr/>
          <a:lstStyle/>
          <a:p>
            <a:r>
              <a:rPr lang="ru-RU" dirty="0" smtClean="0"/>
              <a:t>Знакомство с центром и деятельностью психолога в нем</a:t>
            </a:r>
          </a:p>
          <a:p>
            <a:r>
              <a:rPr lang="ru-RU" dirty="0" smtClean="0"/>
              <a:t>Экскурсия по центру, знакомство с аппаратурой</a:t>
            </a:r>
            <a:endParaRPr lang="ru-RU" dirty="0"/>
          </a:p>
        </p:txBody>
      </p:sp>
      <p:pic>
        <p:nvPicPr>
          <p:cNvPr id="4" name="Рисунок 3" descr="dnhp1afedY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501008"/>
            <a:ext cx="3600400" cy="3096344"/>
          </a:xfrm>
          <a:prstGeom prst="rect">
            <a:avLst/>
          </a:prstGeom>
        </p:spPr>
      </p:pic>
      <p:pic>
        <p:nvPicPr>
          <p:cNvPr id="5" name="Рисунок 4" descr="4Cvja7rpZ2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429000"/>
            <a:ext cx="4011488" cy="32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2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ru-RU" dirty="0" smtClean="0"/>
              <a:t>Присутствовали на занятии по </a:t>
            </a:r>
            <a:r>
              <a:rPr lang="ru-RU" dirty="0" err="1" smtClean="0"/>
              <a:t>саморегуляции</a:t>
            </a:r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64301"/>
            <a:ext cx="5688632" cy="439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МБОУДО ЦППМСП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1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Знакомство с центром и его структурой</a:t>
            </a:r>
          </a:p>
          <a:p>
            <a:r>
              <a:rPr lang="ru-RU" sz="4000" b="1" dirty="0" smtClean="0"/>
              <a:t>Просмотр </a:t>
            </a:r>
            <a:r>
              <a:rPr lang="ru-RU" sz="4000" b="1" dirty="0" smtClean="0"/>
              <a:t>постановочного фильма о </a:t>
            </a:r>
            <a:r>
              <a:rPr lang="ru-RU" sz="4000" b="1" dirty="0" err="1" smtClean="0"/>
              <a:t>Фостеровской</a:t>
            </a:r>
            <a:r>
              <a:rPr lang="ru-RU" sz="4000" b="1" dirty="0" smtClean="0"/>
              <a:t> </a:t>
            </a:r>
            <a:r>
              <a:rPr lang="ru-RU" sz="4000" b="1" dirty="0" smtClean="0"/>
              <a:t>(</a:t>
            </a:r>
            <a:r>
              <a:rPr lang="ru-RU" sz="4000" b="1" dirty="0" smtClean="0"/>
              <a:t>замещающей) семье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/>
          <a:lstStyle/>
          <a:p>
            <a:r>
              <a:rPr lang="ru-RU" dirty="0" smtClean="0"/>
              <a:t>2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Знакомство с отделом по работе с кровными семьями</a:t>
            </a:r>
          </a:p>
          <a:p>
            <a:r>
              <a:rPr lang="ru-RU" dirty="0" smtClean="0"/>
              <a:t>Наблюдение за консультацией психолога</a:t>
            </a:r>
            <a:endParaRPr lang="ru-RU" dirty="0"/>
          </a:p>
        </p:txBody>
      </p:sp>
      <p:pic>
        <p:nvPicPr>
          <p:cNvPr id="4" name="Рисунок 3" descr="ntDKM72l8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212976"/>
            <a:ext cx="432048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r>
              <a:rPr lang="ru-RU" dirty="0" smtClean="0"/>
              <a:t>Просмотр документального фильма «Джон»</a:t>
            </a:r>
          </a:p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4" name="Рисунок 3" descr="x_2565ea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7376142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УКСИВТ</a:t>
            </a:r>
            <a:endParaRPr lang="ru-RU" sz="9600" dirty="0"/>
          </a:p>
        </p:txBody>
      </p:sp>
      <p:pic>
        <p:nvPicPr>
          <p:cNvPr id="14" name="Содержимое 13" descr="ufimskiy-kolledzh-statistiki-informatiki-i-vychislitelno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81250" cy="2200275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3682752" cy="45693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140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Практика подгруппы № 1</vt:lpstr>
      <vt:lpstr>Всероссийский центр глазной и пластической хирургии</vt:lpstr>
      <vt:lpstr>1 день</vt:lpstr>
      <vt:lpstr>2 день</vt:lpstr>
      <vt:lpstr>МБОУДО ЦППМСП </vt:lpstr>
      <vt:lpstr>1 день</vt:lpstr>
      <vt:lpstr>2 день</vt:lpstr>
      <vt:lpstr>3 день</vt:lpstr>
      <vt:lpstr>УКСИВТ</vt:lpstr>
      <vt:lpstr>Слайд 10</vt:lpstr>
      <vt:lpstr>Слайд 11</vt:lpstr>
      <vt:lpstr>Гимназия № 86</vt:lpstr>
      <vt:lpstr>1 день</vt:lpstr>
      <vt:lpstr>2 день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2016-05-16T12:21:11Z</dcterms:created>
  <dcterms:modified xsi:type="dcterms:W3CDTF">2016-05-16T18:11:16Z</dcterms:modified>
</cp:coreProperties>
</file>