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8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71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53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8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38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52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91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19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10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3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2933-37DA-41B8-A32A-27A3879692F7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5E14F-8EC8-42C4-B9CB-2B2882BF4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5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onf.phystech.bsu@mail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atem.anrb.ru/bsucon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17056"/>
            <a:ext cx="9144000" cy="2387600"/>
          </a:xfrm>
        </p:spPr>
        <p:txBody>
          <a:bodyPr/>
          <a:lstStyle/>
          <a:p>
            <a:r>
              <a:rPr lang="ru-RU" b="1" dirty="0" smtClean="0"/>
              <a:t>Технология подготовки доклада к конференции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600" dirty="0" smtClean="0"/>
              <a:t>Алексей Николаевич Лачинов</a:t>
            </a:r>
          </a:p>
          <a:p>
            <a:r>
              <a:rPr lang="ru-RU" dirty="0" smtClean="0"/>
              <a:t>Научный руководитель ИФМЦН</a:t>
            </a:r>
          </a:p>
          <a:p>
            <a:endParaRPr lang="ru-RU" dirty="0"/>
          </a:p>
          <a:p>
            <a:r>
              <a:rPr lang="ru-RU" dirty="0" smtClean="0"/>
              <a:t>ИФМЦН</a:t>
            </a:r>
          </a:p>
          <a:p>
            <a:r>
              <a:rPr lang="ru-RU" dirty="0" smtClean="0"/>
              <a:t>Уфа 21.03.2022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5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Как готовить доклад в форме презентации?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7584"/>
            <a:ext cx="10515600" cy="506937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Структура доклада такая же, как и тезисов. </a:t>
            </a:r>
          </a:p>
          <a:p>
            <a:r>
              <a:rPr lang="ru-RU" dirty="0" smtClean="0"/>
              <a:t>Отличие – каждый пункт иллюстрируется одним или несколькими слайдами.</a:t>
            </a:r>
          </a:p>
          <a:p>
            <a:r>
              <a:rPr lang="ru-RU" dirty="0" smtClean="0"/>
              <a:t>Как рассчитать достаточное количество слайдов?</a:t>
            </a:r>
          </a:p>
          <a:p>
            <a:r>
              <a:rPr lang="ru-RU" dirty="0" smtClean="0"/>
              <a:t>Необходимо выяснить количество минут, отведенных на доклад оргкомитетом. Далее количество слайдов определяется из расчета один слайд в минуту, плюс два слайда.</a:t>
            </a:r>
          </a:p>
          <a:p>
            <a:r>
              <a:rPr lang="ru-RU" dirty="0" smtClean="0"/>
              <a:t>Главное требование к докладу: большое количество иллюстраций и минимум текста. </a:t>
            </a:r>
          </a:p>
          <a:p>
            <a:r>
              <a:rPr lang="ru-RU" dirty="0" smtClean="0"/>
              <a:t>Обязательно все слайды пронумеровать. </a:t>
            </a:r>
          </a:p>
          <a:p>
            <a:r>
              <a:rPr lang="ru-RU" dirty="0" smtClean="0"/>
              <a:t>Слайд должен содержать заголовок, иллюстрации – подписи.</a:t>
            </a:r>
          </a:p>
          <a:p>
            <a:r>
              <a:rPr lang="ru-RU" dirty="0" smtClean="0"/>
              <a:t>Иллюстрации должны быть выполнены в одинаковом формате, цифровая информация и подписи должны быть достаточно крупными, чтобы их можно было легко прочитать, находясь на последнем ряду аудитории.</a:t>
            </a:r>
          </a:p>
          <a:p>
            <a:r>
              <a:rPr lang="ru-RU" dirty="0" smtClean="0"/>
              <a:t>Не стесняйтесь использовать иллюстрации и рисунки из интернета.</a:t>
            </a:r>
          </a:p>
          <a:p>
            <a:r>
              <a:rPr lang="ru-RU" dirty="0" smtClean="0"/>
              <a:t>Не забывайте давать ссылки на источник вашей информации, если она не принадлежит вам или вашему авторскому коллективу.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27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24928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2580" y="1141390"/>
            <a:ext cx="3866076" cy="567677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8985" y="1141389"/>
            <a:ext cx="3876541" cy="552407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2580" y="270456"/>
            <a:ext cx="10212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Первое извещение о конференции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1168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Организаторы конференции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77285" y="2176530"/>
            <a:ext cx="85515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МИНИСТЕРСТВО ПРОСВЕЩЕНИЯ РОССИЙСКОЙ ФЕДЕРАЦИИ МИНИСТЕРСТВО ОБРАЗОВАНИЯ И НАУКИ РЕСПУБЛИКИ БАШКОРТОСТАН</a:t>
            </a:r>
            <a:endParaRPr lang="ru-RU" dirty="0"/>
          </a:p>
          <a:p>
            <a:pPr algn="ctr"/>
            <a:r>
              <a:rPr lang="ru-RU" b="1" dirty="0"/>
              <a:t>БАШКИРСКИЙ ГОСУДАРСТВЕННЫЙ ПЕДАГОГИЧЕСКИЙ УНИВЕРСИТЕТ</a:t>
            </a:r>
            <a:endParaRPr lang="ru-RU" dirty="0"/>
          </a:p>
          <a:p>
            <a:pPr algn="ctr"/>
            <a:r>
              <a:rPr lang="ru-RU" b="1" dirty="0"/>
              <a:t>им. М. </a:t>
            </a:r>
            <a:r>
              <a:rPr lang="ru-RU" b="1" dirty="0" err="1"/>
              <a:t>Акмуллы</a:t>
            </a:r>
            <a:endParaRPr lang="ru-RU" dirty="0"/>
          </a:p>
          <a:p>
            <a:pPr algn="ctr"/>
            <a:r>
              <a:rPr lang="ru-RU" b="1" dirty="0"/>
              <a:t>НАЦИОНАЛЬНЫЙ ИССЛЕДОВАТЕЛЬСКИЙ УНИВЕРСИТЕТ </a:t>
            </a:r>
            <a:br>
              <a:rPr lang="ru-RU" b="1" dirty="0"/>
            </a:br>
            <a:r>
              <a:rPr lang="ru-RU" b="1" dirty="0"/>
              <a:t>«ВЫСШАЯ ШКОЛА ЭКОНОМИКИ»</a:t>
            </a:r>
            <a:endParaRPr lang="ru-RU" dirty="0"/>
          </a:p>
          <a:p>
            <a:pPr algn="ctr"/>
            <a:r>
              <a:rPr lang="ru-RU" b="1" dirty="0"/>
              <a:t>ЧЕЛЯБИНСКИЙ ГОСУДАРСТВЕННЫЙ </a:t>
            </a:r>
            <a:r>
              <a:rPr lang="ru-RU" b="1" dirty="0" smtClean="0"/>
              <a:t>УНИВЕРСИТЕТ</a:t>
            </a:r>
          </a:p>
          <a:p>
            <a:pPr algn="ctr"/>
            <a:r>
              <a:rPr lang="ru-RU" b="1" dirty="0" smtClean="0"/>
              <a:t>БАШКИРСКИЙ ГОСУДАРСТВЕННЫЙ УНИВЕРСИТЕТ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87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Название и сроки проведения конференции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b="1" dirty="0"/>
              <a:t>Уважаемые коллеги!</a:t>
            </a:r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Приглашаем Вас принять участие в работе</a:t>
            </a:r>
          </a:p>
          <a:p>
            <a:pPr algn="ctr"/>
            <a:r>
              <a:rPr lang="ru-RU" b="1" dirty="0"/>
              <a:t>I Всероссийской студенческой школы-конференции</a:t>
            </a:r>
            <a:endParaRPr lang="ru-RU" dirty="0"/>
          </a:p>
          <a:p>
            <a:pPr algn="ctr"/>
            <a:r>
              <a:rPr lang="ru-RU" b="1" dirty="0"/>
              <a:t>«СОВРЕМЕННЫЕ ФИЗИКА, МАТЕМАТИКА, ЦИФРОВЫЕ И НАНОТЕХНОЛОГИИ</a:t>
            </a:r>
            <a:br>
              <a:rPr lang="ru-RU" b="1" dirty="0"/>
            </a:br>
            <a:r>
              <a:rPr lang="ru-RU" b="1" dirty="0"/>
              <a:t>В НАУКЕ И ОБРАЗОВАНИИ (ФМЦН-22)»,</a:t>
            </a:r>
            <a:endParaRPr lang="ru-RU" dirty="0"/>
          </a:p>
          <a:p>
            <a:pPr algn="ctr"/>
            <a:r>
              <a:rPr lang="ru-RU" b="1" dirty="0"/>
              <a:t>посвященная 100-летию со дня рождения А.Д. Сахарова</a:t>
            </a:r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Конференция состоится 25-27 апреля 2022 года в г. Уфе.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23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63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Ключевая информация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7582"/>
            <a:ext cx="10515600" cy="562806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Для участия в работе конференции приглашаются </a:t>
            </a:r>
            <a:r>
              <a:rPr lang="ru-RU" b="1" dirty="0"/>
              <a:t>молодые ученые, аспиранты и студенты.</a:t>
            </a:r>
            <a:endParaRPr lang="ru-RU" dirty="0"/>
          </a:p>
          <a:p>
            <a:r>
              <a:rPr lang="ru-RU" b="1" dirty="0"/>
              <a:t>Сборник тезисов конференции регистрируется в базе данных РИНЦ.</a:t>
            </a:r>
          </a:p>
          <a:p>
            <a:r>
              <a:rPr lang="ru-RU" dirty="0"/>
              <a:t>Предполагаются выступления с пленарными докладами и лекциями по актуальным проблемам математики, физики и информационных технологий известных российских ученых, а также обсуждение оригинальных сообщений молодых ученых в форме устных докладов по</a:t>
            </a:r>
            <a:r>
              <a:rPr lang="ru-RU" b="1" dirty="0"/>
              <a:t> секциям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Современные проблемы математики и ее приложения</a:t>
            </a:r>
          </a:p>
          <a:p>
            <a:pPr lvl="0"/>
            <a:r>
              <a:rPr lang="ru-RU" dirty="0"/>
              <a:t>Актуальные вопросы физики макро и </a:t>
            </a:r>
            <a:r>
              <a:rPr lang="ru-RU" dirty="0" err="1"/>
              <a:t>наносистем</a:t>
            </a:r>
            <a:endParaRPr lang="ru-RU" dirty="0"/>
          </a:p>
          <a:p>
            <a:pPr lvl="0"/>
            <a:r>
              <a:rPr lang="ru-RU" dirty="0"/>
              <a:t>Информационные технологии в образовательной и социально-экономической среде</a:t>
            </a:r>
          </a:p>
          <a:p>
            <a:pPr lvl="0"/>
            <a:r>
              <a:rPr lang="ru-RU" dirty="0"/>
              <a:t>Цифровые технологии и методика преподавания математики, физики и информатики</a:t>
            </a:r>
          </a:p>
          <a:p>
            <a:r>
              <a:rPr lang="ru-RU" b="1" dirty="0"/>
              <a:t>Рабочие языки – русский, английский.</a:t>
            </a:r>
          </a:p>
          <a:p>
            <a:r>
              <a:rPr lang="ru-RU" dirty="0"/>
              <a:t>Организационный взнос за публикацию и участие в конференции </a:t>
            </a:r>
            <a:r>
              <a:rPr lang="ru-RU" b="1" dirty="0"/>
              <a:t>не предусмотрен.</a:t>
            </a:r>
            <a:endParaRPr lang="ru-RU" dirty="0"/>
          </a:p>
          <a:p>
            <a:r>
              <a:rPr lang="ru-RU" dirty="0"/>
              <a:t>Желающим принять участие необходимо </a:t>
            </a:r>
            <a:r>
              <a:rPr lang="ru-RU" b="1" i="1" dirty="0"/>
              <a:t>до 10 </a:t>
            </a:r>
            <a:r>
              <a:rPr lang="ru-RU" b="1" i="1" dirty="0" smtClean="0"/>
              <a:t>апреля </a:t>
            </a:r>
            <a:r>
              <a:rPr lang="ru-RU" b="1" i="1" dirty="0"/>
              <a:t>2022 года</a:t>
            </a:r>
            <a:r>
              <a:rPr lang="ru-RU" b="1" dirty="0"/>
              <a:t> </a:t>
            </a:r>
            <a:r>
              <a:rPr lang="ru-RU" dirty="0"/>
              <a:t>направить регистрационную форму и тезисы по E-</a:t>
            </a:r>
            <a:r>
              <a:rPr lang="ru-RU" dirty="0" err="1"/>
              <a:t>mail</a:t>
            </a:r>
            <a:r>
              <a:rPr lang="ru-RU" dirty="0"/>
              <a:t>: </a:t>
            </a:r>
            <a:r>
              <a:rPr lang="en-US" u="sng" dirty="0" err="1"/>
              <a:t>fmcn</a:t>
            </a:r>
            <a:r>
              <a:rPr lang="ru-RU" u="sng" dirty="0"/>
              <a:t>.bspu@yandex.ru</a:t>
            </a:r>
            <a:r>
              <a:rPr lang="ru-RU" dirty="0"/>
              <a:t>. В теме письма указать </a:t>
            </a:r>
            <a:r>
              <a:rPr lang="ru-RU" b="1" i="1" dirty="0"/>
              <a:t>название секции</a:t>
            </a:r>
            <a:r>
              <a:rPr lang="ru-RU" dirty="0"/>
              <a:t>.</a:t>
            </a:r>
          </a:p>
          <a:p>
            <a:r>
              <a:rPr lang="ru-RU" dirty="0"/>
              <a:t>Название файла тезисов, анкеты в формате </a:t>
            </a:r>
            <a:r>
              <a:rPr lang="ru-RU" dirty="0" err="1"/>
              <a:t>doc</a:t>
            </a:r>
            <a:r>
              <a:rPr lang="ru-RU" dirty="0"/>
              <a:t> должно состоять из номера секции и ФИО докладчика на английском языке, например, 4_Iva</a:t>
            </a:r>
            <a:r>
              <a:rPr lang="ru-RU" dirty="0">
                <a:hlinkClick r:id="rId2"/>
              </a:rPr>
              <a:t>novAA.doc, 4_anketa_IvanovA</a:t>
            </a:r>
            <a:r>
              <a:rPr lang="ru-RU" dirty="0"/>
              <a:t>A.doc</a:t>
            </a:r>
          </a:p>
          <a:p>
            <a:r>
              <a:rPr lang="ru-RU" b="1" dirty="0"/>
              <a:t>Проезд и проживание </a:t>
            </a:r>
            <a:r>
              <a:rPr lang="ru-RU" dirty="0"/>
              <a:t>участников конференции производится за счет направляющей стороны.</a:t>
            </a:r>
          </a:p>
          <a:p>
            <a:r>
              <a:rPr lang="ru-RU" b="1" i="1" dirty="0"/>
              <a:t>Контактная информация:</a:t>
            </a:r>
            <a:endParaRPr lang="ru-RU" dirty="0"/>
          </a:p>
          <a:p>
            <a:r>
              <a:rPr lang="ru-RU" dirty="0"/>
              <a:t>E-</a:t>
            </a:r>
            <a:r>
              <a:rPr lang="ru-RU" dirty="0" err="1"/>
              <a:t>mail</a:t>
            </a:r>
            <a:r>
              <a:rPr lang="ru-RU" dirty="0"/>
              <a:t> конференции: </a:t>
            </a:r>
            <a:r>
              <a:rPr lang="en-US" u="sng" dirty="0" err="1"/>
              <a:t>fmcn</a:t>
            </a:r>
            <a:r>
              <a:rPr lang="ru-RU" u="sng" dirty="0"/>
              <a:t>.bspu@yandex.ru</a:t>
            </a:r>
            <a:r>
              <a:rPr lang="ru-RU" dirty="0"/>
              <a:t> </a:t>
            </a:r>
          </a:p>
          <a:p>
            <a:r>
              <a:rPr lang="ru-RU" dirty="0"/>
              <a:t>+7 (347) 246-89-42, 246-75-43 – Нафикова Альбина </a:t>
            </a:r>
            <a:r>
              <a:rPr lang="ru-RU" dirty="0" err="1"/>
              <a:t>Ринатовна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00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/>
              <a:t>Порядок оформления тезисов</a:t>
            </a:r>
            <a:endParaRPr lang="ru-RU" dirty="0"/>
          </a:p>
          <a:p>
            <a:r>
              <a:rPr lang="en-US" dirty="0"/>
              <a:t>Microsoft Word</a:t>
            </a:r>
            <a:r>
              <a:rPr lang="ru-RU" dirty="0"/>
              <a:t>; </a:t>
            </a:r>
            <a:r>
              <a:rPr lang="ru-RU" dirty="0">
                <a:hlinkClick r:id="rId2"/>
              </a:rPr>
              <a:t>параметры страницы – </a:t>
            </a:r>
            <a:r>
              <a:rPr lang="ru-RU" b="1" dirty="0"/>
              <a:t>ориентация </a:t>
            </a:r>
            <a:r>
              <a:rPr lang="ru-RU" dirty="0"/>
              <a:t>альбомная – </a:t>
            </a:r>
            <a:r>
              <a:rPr lang="ru-RU" b="1" dirty="0"/>
              <a:t>страницы: </a:t>
            </a:r>
            <a:r>
              <a:rPr lang="ru-RU" dirty="0"/>
              <a:t>2 страницы на листе – </a:t>
            </a:r>
            <a:r>
              <a:rPr lang="ru-RU" b="1" dirty="0"/>
              <a:t>поля: </a:t>
            </a:r>
            <a:r>
              <a:rPr lang="ru-RU" dirty="0"/>
              <a:t>верхнее-нижнее – 1,8 см, снаружи-внутри – 1,8 см; шрифт 10 пунктов </a:t>
            </a:r>
            <a:r>
              <a:rPr lang="ru-RU" dirty="0" err="1"/>
              <a:t>Times</a:t>
            </a:r>
            <a:r>
              <a:rPr lang="ru-RU" dirty="0"/>
              <a:t> </a:t>
            </a:r>
            <a:r>
              <a:rPr lang="ru-RU" dirty="0" err="1"/>
              <a:t>New</a:t>
            </a:r>
            <a:r>
              <a:rPr lang="ru-RU" dirty="0"/>
              <a:t> </a:t>
            </a:r>
            <a:r>
              <a:rPr lang="ru-RU" dirty="0" err="1"/>
              <a:t>Roman</a:t>
            </a:r>
            <a:r>
              <a:rPr lang="ru-RU" dirty="0"/>
              <a:t>, для сносок – 9, интервал – 1, абзацный отступ (выступ) – 0,63 см; рисунки и таблицы вставлены в текст. Объем тезисов – одна страница.</a:t>
            </a:r>
          </a:p>
          <a:p>
            <a:r>
              <a:rPr lang="ru-RU" dirty="0"/>
              <a:t>Первая строка слева УДК, вторая строка заглавными буквами название работы, на следующей строке по центру – ФИО участника(</a:t>
            </a:r>
            <a:r>
              <a:rPr lang="ru-RU" dirty="0" err="1"/>
              <a:t>ов</a:t>
            </a:r>
            <a:r>
              <a:rPr lang="ru-RU" dirty="0"/>
              <a:t>), далее – название организации, город, страна (см. образец). </a:t>
            </a:r>
          </a:p>
          <a:p>
            <a:r>
              <a:rPr lang="ru-RU" dirty="0"/>
              <a:t>Решение о включении тезисов в сборник принимают организаторы конференции. По итогам конференции планируется издание электронного сборника лучших по решению программного комитета научных трудов конференции. Сборник будет размещен </a:t>
            </a:r>
            <a:r>
              <a:rPr lang="ru-RU" b="1" dirty="0"/>
              <a:t>в системе РИНЦ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54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5003"/>
            <a:ext cx="10515600" cy="5751960"/>
          </a:xfrm>
        </p:spPr>
        <p:txBody>
          <a:bodyPr/>
          <a:lstStyle/>
          <a:p>
            <a:pPr algn="ctr"/>
            <a:r>
              <a:rPr lang="ru-RU" b="1" dirty="0"/>
              <a:t>Регистрационная форма</a:t>
            </a:r>
          </a:p>
          <a:p>
            <a:r>
              <a:rPr lang="ru-RU" b="1" dirty="0"/>
              <a:t>ФИО, студент-курс\аспирант\молодой учёный – должность, звание</a:t>
            </a:r>
            <a:r>
              <a:rPr lang="ru-RU" u="sng" dirty="0"/>
              <a:t> 	</a:t>
            </a:r>
            <a:endParaRPr lang="ru-RU" dirty="0"/>
          </a:p>
          <a:p>
            <a:r>
              <a:rPr lang="ru-RU" b="1" dirty="0"/>
              <a:t>ВУЗ\институт, факультет\лаборатория</a:t>
            </a:r>
            <a:r>
              <a:rPr lang="ru-RU" u="sng" dirty="0"/>
              <a:t> 	</a:t>
            </a:r>
            <a:endParaRPr lang="ru-RU" dirty="0"/>
          </a:p>
          <a:p>
            <a:r>
              <a:rPr lang="ru-RU" b="1" dirty="0"/>
              <a:t>ФИО научного руководителя (если есть), должность, звание </a:t>
            </a:r>
            <a:r>
              <a:rPr lang="ru-RU" u="sng" dirty="0"/>
              <a:t> 	</a:t>
            </a:r>
            <a:endParaRPr lang="ru-RU" b="1" dirty="0"/>
          </a:p>
          <a:p>
            <a:r>
              <a:rPr lang="ru-RU" b="1" dirty="0"/>
              <a:t>Название работы</a:t>
            </a:r>
            <a:r>
              <a:rPr lang="ru-RU" u="sng" dirty="0"/>
              <a:t> 	</a:t>
            </a:r>
            <a:endParaRPr lang="ru-RU" dirty="0"/>
          </a:p>
          <a:p>
            <a:r>
              <a:rPr lang="ru-RU" b="1" dirty="0"/>
              <a:t>Секция</a:t>
            </a:r>
            <a:r>
              <a:rPr lang="ru-RU" u="sng" dirty="0"/>
              <a:t>			</a:t>
            </a:r>
            <a:endParaRPr lang="ru-RU" dirty="0"/>
          </a:p>
          <a:p>
            <a:r>
              <a:rPr lang="ru-RU" b="1" dirty="0"/>
              <a:t>Контактный телефон </a:t>
            </a:r>
            <a:r>
              <a:rPr lang="ru-RU" u="sng" dirty="0"/>
              <a:t> 		</a:t>
            </a:r>
            <a:r>
              <a:rPr lang="ru-RU" dirty="0"/>
              <a:t> </a:t>
            </a:r>
          </a:p>
          <a:p>
            <a:r>
              <a:rPr lang="ru-RU" b="1" dirty="0"/>
              <a:t>Почтовый адрес, E-</a:t>
            </a:r>
            <a:r>
              <a:rPr lang="ru-RU" b="1" dirty="0" err="1"/>
              <a:t>mail</a:t>
            </a:r>
            <a:r>
              <a:rPr lang="ru-RU" b="1" dirty="0"/>
              <a:t> </a:t>
            </a:r>
            <a:r>
              <a:rPr lang="ru-RU" u="sng" dirty="0"/>
              <a:t> 			</a:t>
            </a:r>
            <a:endParaRPr lang="ru-RU" dirty="0"/>
          </a:p>
          <a:p>
            <a:r>
              <a:rPr lang="ru-RU" b="1" dirty="0"/>
              <a:t>Форма доклада (только публикация; устный с выступлением на заседании секции или </a:t>
            </a:r>
            <a:r>
              <a:rPr lang="ru-RU" b="1" dirty="0" err="1"/>
              <a:t>on-line</a:t>
            </a:r>
            <a:r>
              <a:rPr lang="ru-RU" b="1" dirty="0"/>
              <a:t>; стендовый) _______________________________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3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7224" y="991674"/>
            <a:ext cx="5898271" cy="38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95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85"/>
          </a:xfrm>
        </p:spPr>
        <p:txBody>
          <a:bodyPr/>
          <a:lstStyle/>
          <a:p>
            <a:pPr algn="ctr"/>
            <a:r>
              <a:rPr lang="ru-RU" sz="3600" dirty="0" smtClean="0"/>
              <a:t>Как готовить тезисы доклада?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>
            <a:normAutofit fontScale="62500" lnSpcReduction="20000"/>
          </a:bodyPr>
          <a:lstStyle/>
          <a:p>
            <a:r>
              <a:rPr lang="ru-RU" u="sng" dirty="0" smtClean="0"/>
              <a:t>С чего начать?</a:t>
            </a:r>
            <a:r>
              <a:rPr lang="ru-RU" dirty="0" smtClean="0"/>
              <a:t> Встретиться с руководителем ВКР или курсовой и определиться с деталями участия в конференции </a:t>
            </a:r>
          </a:p>
          <a:p>
            <a:r>
              <a:rPr lang="ru-RU" u="sng" dirty="0" smtClean="0"/>
              <a:t>Выбор названия</a:t>
            </a:r>
            <a:r>
              <a:rPr lang="ru-RU" dirty="0" smtClean="0"/>
              <a:t>: Название ВКР, курсовой или в соответствии с тематикой научного доклада </a:t>
            </a:r>
          </a:p>
          <a:p>
            <a:r>
              <a:rPr lang="ru-RU" u="sng" dirty="0" smtClean="0"/>
              <a:t>Содержание тезисов</a:t>
            </a:r>
            <a:r>
              <a:rPr lang="ru-RU" dirty="0" smtClean="0"/>
              <a:t>: должно быть информативным и соответствовать содержанию будущего доклада.</a:t>
            </a:r>
          </a:p>
          <a:p>
            <a:r>
              <a:rPr lang="ru-RU" dirty="0" smtClean="0"/>
              <a:t>Структура тезисов:</a:t>
            </a:r>
          </a:p>
          <a:p>
            <a:r>
              <a:rPr lang="ru-RU" dirty="0" smtClean="0"/>
              <a:t>- актуальность темы: одно-два предложения;</a:t>
            </a:r>
          </a:p>
          <a:p>
            <a:r>
              <a:rPr lang="ru-RU" dirty="0" smtClean="0"/>
              <a:t>- цель работы: какого результата вы хотели достичь, выполняя работу;</a:t>
            </a:r>
          </a:p>
          <a:p>
            <a:r>
              <a:rPr lang="ru-RU" dirty="0" smtClean="0"/>
              <a:t>- Какие объекты исследовались в работе;</a:t>
            </a:r>
          </a:p>
          <a:p>
            <a:r>
              <a:rPr lang="ru-RU" dirty="0" smtClean="0"/>
              <a:t>- Какие методы исследования использовались в работе;</a:t>
            </a:r>
          </a:p>
          <a:p>
            <a:r>
              <a:rPr lang="ru-RU" dirty="0" smtClean="0"/>
              <a:t>- Какие результаты были получены;</a:t>
            </a:r>
          </a:p>
          <a:p>
            <a:r>
              <a:rPr lang="ru-RU" dirty="0" smtClean="0"/>
              <a:t>- Как вы интерпретируете (объясняете) полученные результаты, обнаруженные закономерности;</a:t>
            </a:r>
          </a:p>
          <a:p>
            <a:r>
              <a:rPr lang="ru-RU" dirty="0" smtClean="0"/>
              <a:t>О чем еще будет рассказано в докладе;</a:t>
            </a:r>
          </a:p>
          <a:p>
            <a:r>
              <a:rPr lang="ru-RU" dirty="0" smtClean="0"/>
              <a:t>Обсуждение перспектив продолжения работы, использования полученных результатов;</a:t>
            </a:r>
          </a:p>
          <a:p>
            <a:r>
              <a:rPr lang="ru-RU" dirty="0" smtClean="0"/>
              <a:t>Список цитированной литературы;</a:t>
            </a:r>
          </a:p>
          <a:p>
            <a:r>
              <a:rPr lang="ru-RU" dirty="0" smtClean="0"/>
              <a:t>Иллюстрации (рисунки, схемы, фотографии и т.п.) с подписями и упоминанием в тексте тезисов.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06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675</Words>
  <Application>Microsoft Office PowerPoint</Application>
  <PresentationFormat>Широкоэкранный</PresentationFormat>
  <Paragraphs>80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Технология подготовки доклада к конференции</vt:lpstr>
      <vt:lpstr>Презентация PowerPoint</vt:lpstr>
      <vt:lpstr>Организаторы конференции</vt:lpstr>
      <vt:lpstr>Название и сроки проведения конференции</vt:lpstr>
      <vt:lpstr>Ключевая информация</vt:lpstr>
      <vt:lpstr>Презентация PowerPoint</vt:lpstr>
      <vt:lpstr>Презентация PowerPoint</vt:lpstr>
      <vt:lpstr>Презентация PowerPoint</vt:lpstr>
      <vt:lpstr>Как готовить тезисы доклада?</vt:lpstr>
      <vt:lpstr>Как готовить доклад в форме презентации?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9</cp:revision>
  <dcterms:created xsi:type="dcterms:W3CDTF">2022-03-20T12:36:03Z</dcterms:created>
  <dcterms:modified xsi:type="dcterms:W3CDTF">2022-03-20T13:34:38Z</dcterms:modified>
</cp:coreProperties>
</file>