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9" r:id="rId5"/>
    <p:sldId id="268" r:id="rId6"/>
    <p:sldId id="274" r:id="rId7"/>
    <p:sldId id="267" r:id="rId8"/>
    <p:sldId id="276" r:id="rId9"/>
    <p:sldId id="266" r:id="rId10"/>
    <p:sldId id="277" r:id="rId11"/>
    <p:sldId id="265" r:id="rId12"/>
    <p:sldId id="257" r:id="rId13"/>
    <p:sldId id="272" r:id="rId14"/>
    <p:sldId id="275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ugppk@yandex.ru" TargetMode="External"/><Relationship Id="rId2" Type="http://schemas.openxmlformats.org/officeDocument/2006/relationships/hyperlink" Target="mailto:office@bsp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ubspu@mail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WhatsApp Image 2021-11-25 at 11.21.5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864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dirty="0" smtClean="0"/>
              <a:t>УЧЕБНАЯ ДЕЯТЕЛЬНОСТЬ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06896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ДИРЕКТОР УМД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А.Р. РАХМАТУЛЛИНА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88131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71600" y="1772816"/>
            <a:ext cx="23762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20072" y="1772816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56376" y="2060848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88640"/>
            <a:ext cx="9144000" cy="6383661"/>
            <a:chOff x="0" y="188640"/>
            <a:chExt cx="9144000" cy="6383661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88640"/>
              <a:ext cx="8208912" cy="346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717032"/>
              <a:ext cx="9144000" cy="2855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Стрелка вправо 11"/>
          <p:cNvSpPr/>
          <p:nvPr/>
        </p:nvSpPr>
        <p:spPr>
          <a:xfrm rot="14550014">
            <a:off x="8496778" y="6148233"/>
            <a:ext cx="667068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24936" cy="657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4077072"/>
            <a:ext cx="201622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20072" y="3717032"/>
            <a:ext cx="5760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1" y="116632"/>
            <a:ext cx="9143999" cy="6480720"/>
            <a:chOff x="1" y="116632"/>
            <a:chExt cx="9143999" cy="648072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16632"/>
              <a:ext cx="8208912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2924944"/>
              <a:ext cx="4932039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2924944"/>
              <a:ext cx="4211960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Стрелка вправо 8"/>
            <p:cNvSpPr/>
            <p:nvPr/>
          </p:nvSpPr>
          <p:spPr>
            <a:xfrm rot="12939079">
              <a:off x="501832" y="4610794"/>
              <a:ext cx="795520" cy="62055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 rot="5400000">
              <a:off x="7488324" y="4833156"/>
              <a:ext cx="2160240" cy="216024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104" y="332656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https://bspu.ru/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35696" y="1484784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84368" y="4725144"/>
            <a:ext cx="93610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056775" cy="4725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Овал 12"/>
            <p:cNvSpPr/>
            <p:nvPr/>
          </p:nvSpPr>
          <p:spPr>
            <a:xfrm>
              <a:off x="0" y="0"/>
              <a:ext cx="971600" cy="2606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95736" y="1700808"/>
              <a:ext cx="11521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980728"/>
              <a:ext cx="5652120" cy="408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155588"/>
              <a:ext cx="4676730" cy="370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  <a:hlinkClick r:id="rId2"/>
              </a:rPr>
              <a:t>office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bspu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почта БГПУ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им.М.Акмуллы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программам СПО:</a:t>
            </a:r>
          </a:p>
          <a:p>
            <a:pPr marL="0" indent="0" algn="just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246-66-25 приемная директора, 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246-66-84 учебная часть</a:t>
            </a:r>
          </a:p>
          <a:p>
            <a:pPr marL="0" indent="0" algn="just">
              <a:buNone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ugppk@yandex.ru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почта колледжа</a:t>
            </a: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программам ВО: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деканаты соответствующего института/деканата;</a:t>
            </a:r>
          </a:p>
          <a:p>
            <a:pPr marL="0" indent="0" algn="just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  <a:hlinkClick r:id="rId4"/>
              </a:rPr>
              <a:t>asubspu@mail.ru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почта  учебно-методического департамента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20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Нормативно-правовая основа обучения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ФЗ-273 «Об образовании в Российской Федерации» от 29.12.2012 г.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организации и осуществления образовательной деятельности по образовательным программам высшего образования (утвержден приказом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05.04.2017. №301).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организации и осуществления образовательной деятельности по образовательным программам среднего профессионального образования (утвержден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14 июня 2013г. №464)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СПО, ВО в которых указываются срок обучения,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трудоемкость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освоения программы, формируемые компетенции, требования к реализации программ и т.п.</a:t>
            </a:r>
          </a:p>
          <a:p>
            <a:pPr marL="355600" lvl="1" indent="0" algn="just">
              <a:spcAft>
                <a:spcPts val="60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общую трудоемкость освоения программы включена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работа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(лекции, практические занятия, лабораторные работы),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текущий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 семестре,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промежуточный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на сессии, 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государственная итоговая аттестация).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студента составляет не менее 50% времени, отведенного на освоение образовательной программы.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1" cy="6805712"/>
            <a:chOff x="0" y="0"/>
            <a:chExt cx="9144001" cy="68057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36753" cy="568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Овал 11"/>
            <p:cNvSpPr/>
            <p:nvPr/>
          </p:nvSpPr>
          <p:spPr>
            <a:xfrm>
              <a:off x="3419872" y="0"/>
              <a:ext cx="3024336" cy="620688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300192" y="692696"/>
              <a:ext cx="23042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https://bspu.ru/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1803866"/>
              <a:ext cx="9144000" cy="5001846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  <p:cxnSp>
        <p:nvCxnSpPr>
          <p:cNvPr id="16" name="Прямая соединительная линия 15"/>
          <p:cNvCxnSpPr/>
          <p:nvPr/>
        </p:nvCxnSpPr>
        <p:spPr>
          <a:xfrm>
            <a:off x="323528" y="4077072"/>
            <a:ext cx="5040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4365104"/>
            <a:ext cx="5760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771800" y="2708920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07504" y="116632"/>
            <a:ext cx="8856984" cy="6480720"/>
            <a:chOff x="107504" y="116632"/>
            <a:chExt cx="8856984" cy="64807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16632"/>
              <a:ext cx="5891752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399110"/>
              <a:ext cx="6446758" cy="419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Стрелка вправо 8"/>
            <p:cNvSpPr/>
            <p:nvPr/>
          </p:nvSpPr>
          <p:spPr>
            <a:xfrm rot="13147826">
              <a:off x="1084539" y="928823"/>
              <a:ext cx="648072" cy="36004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 rot="5400000">
              <a:off x="5724128" y="1124744"/>
              <a:ext cx="1944216" cy="50405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0272" y="332656"/>
              <a:ext cx="194421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002060"/>
                  </a:solidFill>
                </a:rPr>
                <a:t>Раздел Документы, прокручиваем вниз страницы смотрим необходимые документы</a:t>
              </a:r>
              <a:endParaRPr lang="ru-RU" b="1" i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1"/>
            <a:ext cx="8964488" cy="6857999"/>
            <a:chOff x="0" y="1"/>
            <a:chExt cx="8964488" cy="68579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5796136" cy="3520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Стрелка вправо 5"/>
            <p:cNvSpPr/>
            <p:nvPr/>
          </p:nvSpPr>
          <p:spPr>
            <a:xfrm rot="13147826">
              <a:off x="724500" y="1072838"/>
              <a:ext cx="648072" cy="36004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право 6"/>
            <p:cNvSpPr/>
            <p:nvPr/>
          </p:nvSpPr>
          <p:spPr>
            <a:xfrm rot="5400000">
              <a:off x="5724128" y="1124744"/>
              <a:ext cx="1944216" cy="50405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20272" y="332656"/>
              <a:ext cx="194421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002060"/>
                  </a:solidFill>
                </a:rPr>
                <a:t>Раздел Образование, прокручиваем вниз страницы смотрим необходимые документы</a:t>
              </a:r>
              <a:endParaRPr lang="ru-RU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3429000"/>
              <a:ext cx="7632848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>
            <a:off x="1403648" y="3717032"/>
            <a:ext cx="2448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16216" y="6309320"/>
            <a:ext cx="57606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9182375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188640"/>
            <a:ext cx="9144000" cy="5976664"/>
            <a:chOff x="-1" y="332656"/>
            <a:chExt cx="9144000" cy="597666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1" y="332656"/>
              <a:ext cx="6599436" cy="4005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1988840"/>
              <a:ext cx="9077941" cy="432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5724128" y="2564904"/>
              <a:ext cx="30963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</a:rPr>
                <a:t>http://asu.bspu.ru</a:t>
              </a:r>
              <a:endParaRPr lang="ru-RU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39743" y="764704"/>
              <a:ext cx="23042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https://bspu.ru/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Овал 5"/>
          <p:cNvSpPr/>
          <p:nvPr/>
        </p:nvSpPr>
        <p:spPr>
          <a:xfrm>
            <a:off x="5436096" y="260648"/>
            <a:ext cx="864096" cy="4766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228184" y="332656"/>
            <a:ext cx="19442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7504" y="2780928"/>
            <a:ext cx="6768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440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20888"/>
              <a:ext cx="9144000" cy="443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5868144" y="2852936"/>
              <a:ext cx="28330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https://lms.bspu.ru/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0192" y="692696"/>
            <a:ext cx="252028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ОЦЕНКИ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1916832"/>
            <a:ext cx="6480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0" y="0"/>
            <a:ext cx="8964488" cy="6021288"/>
            <a:chOff x="0" y="0"/>
            <a:chExt cx="8964488" cy="602128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084168" cy="254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08920"/>
              <a:ext cx="4611282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9" y="2708920"/>
              <a:ext cx="4320479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>
            <a:off x="0" y="4005064"/>
            <a:ext cx="6835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88024" y="4077072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16016" y="4941168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223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УЧЕБНАЯ ДЕЯТЕЛЬНОСТЬ</vt:lpstr>
      <vt:lpstr>Нормативно-правовая основа обучения</vt:lpstr>
      <vt:lpstr>Слайд 3</vt:lpstr>
      <vt:lpstr>Слайд 4</vt:lpstr>
      <vt:lpstr>Слайд 5</vt:lpstr>
      <vt:lpstr>Слайд 6</vt:lpstr>
      <vt:lpstr>Слайд 7</vt:lpstr>
      <vt:lpstr>Слайд 8</vt:lpstr>
      <vt:lpstr>ОЦЕНКИ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ДЕЯТЕЛЬНОСТЬ</dc:title>
  <dc:creator>Kisa</dc:creator>
  <cp:lastModifiedBy>user</cp:lastModifiedBy>
  <cp:revision>107</cp:revision>
  <dcterms:created xsi:type="dcterms:W3CDTF">2021-11-25T06:58:32Z</dcterms:created>
  <dcterms:modified xsi:type="dcterms:W3CDTF">2021-11-27T04:27:20Z</dcterms:modified>
</cp:coreProperties>
</file>