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1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5" r:id="rId27"/>
    <p:sldId id="286" r:id="rId28"/>
    <p:sldId id="284" r:id="rId29"/>
    <p:sldId id="287" r:id="rId30"/>
    <p:sldId id="288" r:id="rId31"/>
    <p:sldId id="289" r:id="rId32"/>
    <p:sldId id="292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57200"/>
            <a:ext cx="6172200" cy="4561362"/>
          </a:xfrm>
        </p:spPr>
        <p:txBody>
          <a:bodyPr/>
          <a:lstStyle/>
          <a:p>
            <a:r>
              <a:rPr lang="ru-RU" dirty="0" smtClean="0"/>
              <a:t>МАОУ</a:t>
            </a:r>
            <a:br>
              <a:rPr lang="ru-RU" dirty="0" smtClean="0"/>
            </a:br>
            <a:r>
              <a:rPr lang="ru-RU" dirty="0" smtClean="0"/>
              <a:t>Гимназия № 115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Всего учеников: 21. (10 мальчиков, 11 девочек).</a:t>
            </a:r>
            <a:endParaRPr lang="ru-RU" dirty="0"/>
          </a:p>
        </p:txBody>
      </p:sp>
      <p:pic>
        <p:nvPicPr>
          <p:cNvPr id="4" name="Содержимое 3" descr="5mFdjHfnHw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RHne88s6qF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7355417" cy="551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297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Студент-практикант: Салихова Д.А.
Класс:6 «Г» 
Кл. Руководитель: 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</a:rPr>
              <a:t>Муценэк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 А.И.
Количество учащихся: 24
Мальчиков:12
Девочек:12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класса.</a:t>
            </a:r>
            <a:endParaRPr lang="ru-RU" dirty="0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152400" y="1600200"/>
            <a:ext cx="8635680" cy="485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час.</a:t>
            </a:r>
            <a:endParaRPr lang="ru-RU" dirty="0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152400" y="1752600"/>
            <a:ext cx="8770320" cy="476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на сплочение.</a:t>
            </a:r>
            <a:endParaRPr lang="ru-RU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228600" y="1752600"/>
            <a:ext cx="8572320" cy="460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Мероприятие «23 февраля».</a:t>
            </a:r>
            <a:endParaRPr lang="ru-RU" dirty="0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500040" y="1500120"/>
            <a:ext cx="8286480" cy="466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6mhRKboE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597776" cy="573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pPfyF4-bvZ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7494587" cy="559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7ZyQ60cnW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516706" cy="565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77200" cy="2057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Гимназия находится на </a:t>
            </a:r>
            <a:r>
              <a:rPr lang="ru-RU" dirty="0" err="1" smtClean="0"/>
              <a:t>проспеке</a:t>
            </a:r>
            <a:r>
              <a:rPr lang="ru-RU" dirty="0" smtClean="0"/>
              <a:t> Октября 23\4. МАОУ «Гимназия 115».</a:t>
            </a:r>
            <a:r>
              <a:rPr lang="ru-RU" b="1" i="1" dirty="0" smtClean="0"/>
              <a:t> </a:t>
            </a:r>
            <a:r>
              <a:rPr lang="ru-RU" dirty="0" smtClean="0"/>
              <a:t>Численность обучающихся в 2016-2017уч.году-1073 человек.</a:t>
            </a:r>
          </a:p>
          <a:p>
            <a:pPr>
              <a:buNone/>
            </a:pPr>
            <a:r>
              <a:rPr lang="ru-RU" dirty="0" smtClean="0"/>
              <a:t>Директор: </a:t>
            </a:r>
            <a:r>
              <a:rPr lang="ru-RU" dirty="0" err="1" smtClean="0"/>
              <a:t>Зайченко</a:t>
            </a:r>
            <a:r>
              <a:rPr lang="ru-RU" dirty="0" smtClean="0"/>
              <a:t> Надежда Федоровна.</a:t>
            </a:r>
          </a:p>
          <a:p>
            <a:endParaRPr lang="ru-RU" dirty="0"/>
          </a:p>
        </p:txBody>
      </p:sp>
      <p:pic>
        <p:nvPicPr>
          <p:cNvPr id="1027" name="Picture 3" descr="C:\Users\admin\Desktop\81384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400800" cy="428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35362"/>
          </a:xfrm>
        </p:spPr>
        <p:txBody>
          <a:bodyPr/>
          <a:lstStyle/>
          <a:p>
            <a:r>
              <a:rPr lang="ru-RU" dirty="0" err="1" smtClean="0"/>
              <a:t>Шириязданов</a:t>
            </a:r>
            <a:r>
              <a:rPr lang="ru-RU" dirty="0" smtClean="0"/>
              <a:t> Марат </a:t>
            </a:r>
            <a:r>
              <a:rPr lang="ru-RU" dirty="0" err="1" smtClean="0"/>
              <a:t>Рамилевич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Класс 7 «Б»</a:t>
            </a:r>
            <a:br>
              <a:rPr lang="ru-RU" dirty="0" smtClean="0"/>
            </a:br>
            <a:r>
              <a:rPr lang="ru-RU" dirty="0" smtClean="0"/>
              <a:t>Кл. руководитель: </a:t>
            </a:r>
            <a:r>
              <a:rPr lang="ru-RU" dirty="0" err="1" smtClean="0"/>
              <a:t>Давлетшина</a:t>
            </a:r>
            <a:r>
              <a:rPr lang="ru-RU" dirty="0" smtClean="0"/>
              <a:t> </a:t>
            </a:r>
            <a:r>
              <a:rPr lang="ru-RU" dirty="0" err="1" smtClean="0"/>
              <a:t>Фильза</a:t>
            </a:r>
            <a:r>
              <a:rPr lang="ru-RU" dirty="0" smtClean="0"/>
              <a:t> </a:t>
            </a:r>
            <a:r>
              <a:rPr lang="ru-RU" dirty="0" err="1" smtClean="0"/>
              <a:t>Мунировна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06762"/>
          </a:xfrm>
        </p:spPr>
        <p:txBody>
          <a:bodyPr/>
          <a:lstStyle/>
          <a:p>
            <a:r>
              <a:rPr lang="ru-RU" dirty="0" err="1" smtClean="0"/>
              <a:t>Абдульманова</a:t>
            </a:r>
            <a:r>
              <a:rPr lang="ru-RU" dirty="0" smtClean="0"/>
              <a:t> Регина </a:t>
            </a:r>
            <a:r>
              <a:rPr lang="ru-RU" dirty="0" err="1" smtClean="0"/>
              <a:t>Рифовна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Класс: 7 «В»</a:t>
            </a:r>
            <a:br>
              <a:rPr lang="ru-RU" dirty="0" smtClean="0"/>
            </a:br>
            <a:r>
              <a:rPr lang="ru-RU" dirty="0" smtClean="0"/>
              <a:t>Кл. руководитель: Журавлева Татьяна Ивановна</a:t>
            </a:r>
            <a:br>
              <a:rPr lang="ru-RU" dirty="0" smtClean="0"/>
            </a:br>
            <a:r>
              <a:rPr lang="ru-RU" dirty="0" smtClean="0"/>
              <a:t>В классе 28 человек (13 девочек и 15 мальчиков)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час: «Что такое дружба, а что такое любовь».</a:t>
            </a:r>
            <a:endParaRPr lang="ru-RU" dirty="0"/>
          </a:p>
        </p:txBody>
      </p:sp>
      <p:pic>
        <p:nvPicPr>
          <p:cNvPr id="5122" name="Picture 2" descr="C:\Users\admin\Desktop\Uy0OpFrt7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6807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Мероприятие: «8-ое Марта – день чудесный».</a:t>
            </a:r>
            <a:endParaRPr lang="ru-RU" dirty="0"/>
          </a:p>
        </p:txBody>
      </p:sp>
      <p:pic>
        <p:nvPicPr>
          <p:cNvPr id="6146" name="Picture 2" descr="C:\Users\admin\Desktop\9wDPge8yT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sOI8HWjo1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467600" cy="4221162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/>
              <a:t>Хамитова</a:t>
            </a:r>
            <a:r>
              <a:rPr lang="ru-RU" sz="4400" dirty="0" smtClean="0"/>
              <a:t> </a:t>
            </a:r>
            <a:r>
              <a:rPr lang="ru-RU" sz="4400" dirty="0" err="1" smtClean="0"/>
              <a:t>Камила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 «Г» класс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Классный руководитель: </a:t>
            </a:r>
            <a:r>
              <a:rPr lang="ru-RU" dirty="0" err="1" smtClean="0"/>
              <a:t>Файзуллина</a:t>
            </a:r>
            <a:r>
              <a:rPr lang="ru-RU" dirty="0" smtClean="0"/>
              <a:t> Диана Витальевна </a:t>
            </a:r>
            <a:br>
              <a:rPr lang="ru-RU" dirty="0" smtClean="0"/>
            </a:br>
            <a:r>
              <a:rPr lang="ru-RU" dirty="0" smtClean="0"/>
              <a:t>Кол-во учащихся: 20 (10 девочек и 10 мальчиков</a:t>
            </a:r>
            <a:r>
              <a:rPr lang="ru-RU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Возраст: 13-14 </a:t>
            </a:r>
            <a:r>
              <a:rPr lang="ru-RU" dirty="0" smtClean="0"/>
              <a:t>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-PeVCQTLn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1450"/>
            <a:ext cx="8610600" cy="64579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4200" y="838200"/>
            <a:ext cx="5579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день. Наблюдение за учащимися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7KuqttHRVT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229600" cy="6269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600" y="381000"/>
            <a:ext cx="6701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Второй день. Классный час на тему «23 февраля»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WklGKUzrN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8579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66800"/>
            <a:ext cx="7082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Третий день. Внеклассное мероприятие «Своя игра»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voPZFy3Jxh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44000" cy="5483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467600" cy="3657600"/>
          </a:xfrm>
        </p:spPr>
        <p:txBody>
          <a:bodyPr/>
          <a:lstStyle/>
          <a:p>
            <a:r>
              <a:rPr lang="ru-RU" dirty="0" err="1" smtClean="0"/>
              <a:t>Киньзябулатов</a:t>
            </a:r>
            <a:r>
              <a:rPr lang="ru-RU" dirty="0" smtClean="0"/>
              <a:t> </a:t>
            </a:r>
            <a:r>
              <a:rPr lang="ru-RU" dirty="0" err="1" smtClean="0"/>
              <a:t>Искандар</a:t>
            </a:r>
            <a:r>
              <a:rPr lang="ru-RU" dirty="0" smtClean="0"/>
              <a:t> </a:t>
            </a:r>
            <a:r>
              <a:rPr lang="ru-RU" dirty="0" err="1" smtClean="0"/>
              <a:t>Азатович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Класс: 6 «А»</a:t>
            </a:r>
            <a:br>
              <a:rPr lang="ru-RU" dirty="0" smtClean="0"/>
            </a:br>
            <a:r>
              <a:rPr lang="ru-RU" dirty="0" smtClean="0"/>
              <a:t>Кл. руководитель: </a:t>
            </a:r>
            <a:r>
              <a:rPr lang="ru-RU" dirty="0" err="1" smtClean="0"/>
              <a:t>Адигамова</a:t>
            </a:r>
            <a:r>
              <a:rPr lang="ru-RU" dirty="0" smtClean="0"/>
              <a:t> Надежда Константиновна</a:t>
            </a:r>
            <a:br>
              <a:rPr lang="ru-RU" dirty="0" smtClean="0"/>
            </a:br>
            <a:r>
              <a:rPr lang="ru-RU" dirty="0" smtClean="0"/>
              <a:t>В классе 24 человек (17 мальчиков, 7 девочек)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wpnlNgk9_X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525454" cy="478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uTfaRPlE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95400"/>
            <a:ext cx="4570735" cy="51744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850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Четвертый день. Прощание с учащимися, заполнение дневника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Вывод:</a:t>
            </a:r>
          </a:p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Нашей группе практика понравилась, хоть и был небольшой страх. Мы набрались педагогического опыта, стали увереннее в общении не только с детьми, но и с учителями. А так же применили свои теоретические знания на практике. </a:t>
            </a:r>
          </a:p>
          <a:p>
            <a:pPr algn="just"/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2672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Минусы: большой разрыв между днями в практике, незаинтересованность некоторых классных руководителей.</a:t>
            </a: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971800"/>
          </a:xfrm>
        </p:spPr>
        <p:txBody>
          <a:bodyPr>
            <a:normAutofit/>
          </a:bodyPr>
          <a:lstStyle/>
          <a:p>
            <a:r>
              <a:rPr lang="ru-RU" dirty="0" smtClean="0"/>
              <a:t>Всем большое спасибо за внимание!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seLwFR4N_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562599" cy="3429000"/>
          </a:xfrm>
          <a:prstGeom prst="rect">
            <a:avLst/>
          </a:prstGeom>
          <a:noFill/>
        </p:spPr>
      </p:pic>
      <p:pic>
        <p:nvPicPr>
          <p:cNvPr id="8195" name="Picture 3" descr="C:\Users\admin\Desktop\SG8-qlYZi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05200"/>
            <a:ext cx="5960533" cy="3352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7338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29 отдел специального назначения, войсковая часть. Затон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6_w0Nrmaa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31467" cy="3505200"/>
          </a:xfrm>
          <a:prstGeom prst="rect">
            <a:avLst/>
          </a:prstGeom>
          <a:noFill/>
        </p:spPr>
      </p:pic>
      <p:pic>
        <p:nvPicPr>
          <p:cNvPr id="9219" name="Picture 3" descr="C:\Users\admin\Desktop\_8QliltDh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86175"/>
            <a:ext cx="56388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381000"/>
            <a:ext cx="9191625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4286256"/>
            <a:ext cx="6786610" cy="32008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 б класс. 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Очень озорные и активные ребята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</a:p>
          <a:p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Классный руководитель – Фролова Ольга Валерьевна </a:t>
            </a:r>
          </a:p>
          <a:p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Проходила практику- </a:t>
            </a:r>
            <a:r>
              <a:rPr lang="ru-RU" sz="2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Ильбаева</a:t>
            </a: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Гульзида</a:t>
            </a: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Ильшатовна</a:t>
            </a:r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.</a:t>
            </a:r>
          </a:p>
          <a:p>
            <a:r>
              <a:rPr lang="ru-R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 учащихся .</a:t>
            </a:r>
            <a:endParaRPr lang="ru-RU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час на сплочение класса.</a:t>
            </a:r>
            <a:br>
              <a:rPr lang="ru-RU" dirty="0" smtClean="0"/>
            </a:br>
            <a:r>
              <a:rPr lang="ru-RU" dirty="0" smtClean="0"/>
              <a:t>Игра – «Ты мне нравишься».</a:t>
            </a:r>
            <a:endParaRPr lang="ru-RU" dirty="0"/>
          </a:p>
        </p:txBody>
      </p:sp>
      <p:pic>
        <p:nvPicPr>
          <p:cNvPr id="4" name="Picture 2" descr="C:\Users\гульзида\Desktop\MvqMaKV8G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001000" cy="5250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 мальчиков и 16 девочек.</a:t>
            </a:r>
            <a:endParaRPr lang="ru-RU" dirty="0"/>
          </a:p>
        </p:txBody>
      </p:sp>
      <p:pic>
        <p:nvPicPr>
          <p:cNvPr id="4" name="Picture 4" descr="C:\Users\гульзида\Desktop\mYLzQD00-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500562" cy="3571876"/>
          </a:xfrm>
          <a:prstGeom prst="rect">
            <a:avLst/>
          </a:prstGeom>
          <a:noFill/>
        </p:spPr>
      </p:pic>
      <p:pic>
        <p:nvPicPr>
          <p:cNvPr id="5" name="Picture 3" descr="C:\Users\гульзида\Desktop\NeLxblkWj-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4"/>
            <a:ext cx="464343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67600" cy="2895600"/>
          </a:xfrm>
        </p:spPr>
        <p:txBody>
          <a:bodyPr/>
          <a:lstStyle/>
          <a:p>
            <a:r>
              <a:rPr lang="ru-RU" dirty="0" smtClean="0"/>
              <a:t>Мусина Регина </a:t>
            </a:r>
            <a:r>
              <a:rPr lang="ru-RU" dirty="0" err="1" smtClean="0"/>
              <a:t>Радиковна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Класс 6«В»</a:t>
            </a:r>
            <a:br>
              <a:rPr lang="ru-RU" dirty="0" smtClean="0"/>
            </a:br>
            <a:r>
              <a:rPr lang="ru-RU" dirty="0" smtClean="0"/>
              <a:t>Классная руководительница: </a:t>
            </a:r>
            <a:r>
              <a:rPr lang="ru-RU" dirty="0" err="1" smtClean="0"/>
              <a:t>Нургалиева</a:t>
            </a:r>
            <a:r>
              <a:rPr lang="ru-RU" dirty="0" smtClean="0"/>
              <a:t> </a:t>
            </a:r>
            <a:r>
              <a:rPr lang="ru-RU" dirty="0" err="1" smtClean="0"/>
              <a:t>Эльза</a:t>
            </a:r>
            <a:r>
              <a:rPr lang="ru-RU" dirty="0" smtClean="0"/>
              <a:t> </a:t>
            </a:r>
            <a:r>
              <a:rPr lang="ru-RU" dirty="0" err="1" smtClean="0"/>
              <a:t>Фаргатовна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196</Words>
  <PresentationFormat>Экран (4:3)</PresentationFormat>
  <Paragraphs>32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МАОУ Гимназия № 115</vt:lpstr>
      <vt:lpstr>Слайд 2</vt:lpstr>
      <vt:lpstr>Киньзябулатов Искандар Азатович Класс: 6 «А» Кл. руководитель: Адигамова Надежда Константиновна В классе 24 человек (17 мальчиков, 7 девочек) </vt:lpstr>
      <vt:lpstr>Слайд 4</vt:lpstr>
      <vt:lpstr>Слайд 5</vt:lpstr>
      <vt:lpstr>Слайд 6</vt:lpstr>
      <vt:lpstr>Классный час на сплочение класса. Игра – «Ты мне нравишься».</vt:lpstr>
      <vt:lpstr>14 мальчиков и 16 девочек.</vt:lpstr>
      <vt:lpstr>Мусина Регина Радиковна  Класс 6«В» Классная руководительница: Нургалиева Эльза Фаргатовна </vt:lpstr>
      <vt:lpstr>Всего учеников: 21. (10 мальчиков, 11 девочек).</vt:lpstr>
      <vt:lpstr>Слайд 11</vt:lpstr>
      <vt:lpstr>Студент-практикант: Салихова Д.А.
Класс:6 «Г» 
Кл. Руководитель: Муценэк А.И.
Количество учащихся: 24
Мальчиков:12
Девочек:12 </vt:lpstr>
      <vt:lpstr>Диагностика класса.</vt:lpstr>
      <vt:lpstr>Классный час.</vt:lpstr>
      <vt:lpstr>Игра на сплочение.</vt:lpstr>
      <vt:lpstr>Мероприятие «23 февраля».</vt:lpstr>
      <vt:lpstr>Слайд 17</vt:lpstr>
      <vt:lpstr>Слайд 18</vt:lpstr>
      <vt:lpstr>Слайд 19</vt:lpstr>
      <vt:lpstr>Шириязданов Марат Рамилевич Класс 7 «Б» Кл. руководитель: Давлетшина Фильза Мунировна</vt:lpstr>
      <vt:lpstr>Абдульманова Регина Рифовна Класс: 7 «В» Кл. руководитель: Журавлева Татьяна Ивановна В классе 28 человек (13 девочек и 15 мальчиков)</vt:lpstr>
      <vt:lpstr>Классный час: «Что такое дружба, а что такое любовь».</vt:lpstr>
      <vt:lpstr>Мероприятие: «8-ое Марта – день чудесный».</vt:lpstr>
      <vt:lpstr>Слайд 24</vt:lpstr>
      <vt:lpstr>Хамитова Камила  7 «Г» класс Классный руководитель: Файзуллина Диана Витальевна  Кол-во учащихся: 20 (10 девочек и 10 мальчиков) Возраст: 13-14 лет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Всем большое спасибо за внимание!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Гимназия № 115</dc:title>
  <dc:creator>admin</dc:creator>
  <cp:lastModifiedBy>Admin</cp:lastModifiedBy>
  <cp:revision>14</cp:revision>
  <dcterms:created xsi:type="dcterms:W3CDTF">2017-03-21T16:46:08Z</dcterms:created>
  <dcterms:modified xsi:type="dcterms:W3CDTF">2017-03-23T15:27:47Z</dcterms:modified>
</cp:coreProperties>
</file>