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30.08.20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804" y="1561641"/>
            <a:ext cx="74804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/>
                <a:cs typeface="Times New Roman"/>
              </a:rPr>
              <a:t>БАШКИРСКИЙ ГОСУДАРСТВЕННЫЙ ПЕДАГОГИЧЕСКИЙ </a:t>
            </a:r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800" b="1" dirty="0">
                <a:latin typeface="Times New Roman"/>
                <a:cs typeface="Times New Roman"/>
              </a:rPr>
              <a:t>УНИВЕРСИТЕТ ИМ. М. АКМУЛЛЫ</a:t>
            </a:r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800" b="1" dirty="0">
                <a:latin typeface="Times New Roman"/>
                <a:cs typeface="Times New Roman"/>
              </a:rPr>
              <a:t>факультет психологии</a:t>
            </a:r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800" b="1" dirty="0">
                <a:latin typeface="Times New Roman"/>
                <a:cs typeface="Times New Roman"/>
              </a:rPr>
              <a:t> </a:t>
            </a:r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/>
                <a:cs typeface="Times New Roman"/>
              </a:rPr>
              <a:t>ЛАБОРАТОРИЯ ПСИХОФИЗИОЛОГИИ 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НЕЙРОПСИХОЛОГИЧЕСКИХ ИССЛЕДОВАНИЙ</a:t>
            </a:r>
            <a:endParaRPr lang="ru-RU" sz="24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05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57630" y="400085"/>
            <a:ext cx="5114552" cy="5983899"/>
          </a:xfrm>
        </p:spPr>
        <p:txBody>
          <a:bodyPr>
            <a:no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Реакор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-Т»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Метод БОС направлен на активизацию внутренних резервов организма. </a:t>
            </a:r>
            <a:b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/>
                <a:cs typeface="Times New Roman"/>
              </a:rPr>
              <a:t>БОС-технологии позволяют: 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повысить показатели эффективности в большом спорте, искусстве, в любой деятельности, требующей длительных усилий, а также большой ответственности;</a:t>
            </a:r>
            <a:b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провести коррекцию так называемых пограничных состояний, вызванных неконтролируемым влиянием хронического стресса;</a:t>
            </a:r>
            <a:b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повысить эффективности обучения, развития творческих способностей и др</a:t>
            </a:r>
            <a:r>
              <a:rPr lang="ru-RU" sz="2200" b="1" i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2" y="1714734"/>
            <a:ext cx="3200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617" y="612845"/>
            <a:ext cx="54032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Аудиовизуальная стимуляция</a:t>
            </a:r>
            <a:r>
              <a:rPr lang="ru-RU" sz="2800" i="1" dirty="0">
                <a:solidFill>
                  <a:srgbClr val="FF0000"/>
                </a:solidFill>
                <a:latin typeface="Times New Roman"/>
                <a:cs typeface="Times New Roman"/>
              </a:rPr>
              <a:t> -</a:t>
            </a:r>
            <a:endParaRPr lang="ru-RU" sz="2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«МАШИНА для УМА» улучшает качество ЖИЗНИ!</a:t>
            </a:r>
          </a:p>
          <a:p>
            <a:r>
              <a:rPr lang="ru-RU" sz="2000" b="1" i="1" dirty="0">
                <a:latin typeface="Times New Roman"/>
                <a:cs typeface="Times New Roman"/>
              </a:rPr>
              <a:t>Аудиовизуальная стимуляция эффективна в решении следующих задач:</a:t>
            </a:r>
            <a:r>
              <a:rPr lang="ru-RU" sz="2000" i="1" dirty="0">
                <a:latin typeface="Times New Roman"/>
                <a:cs typeface="Times New Roman"/>
              </a:rPr>
              <a:t> 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lvl="0" indent="-342900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улучшение памяти и интеллектуальных функций;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активизация процессов обучения и творческих возможностей;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cнижение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стресса</a:t>
            </a:r>
            <a:r>
              <a:rPr lang="ru-RU" sz="2000" dirty="0">
                <a:latin typeface="Times New Roman"/>
                <a:cs typeface="Times New Roman"/>
              </a:rPr>
              <a:t>;</a:t>
            </a:r>
          </a:p>
          <a:p>
            <a:pPr marL="342900" lvl="0" indent="-342900">
              <a:buFont typeface="Wingdings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быстрой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релаксации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снятия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усталости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lvl="0" indent="-342900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нормализация сна (бессонница); улучшение физической работоспособности;</a:t>
            </a:r>
          </a:p>
          <a:p>
            <a:pPr marL="342900" indent="-342900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улучшение настроения и самочувствия; изменение отношения к психотравмирующим ситуациям; уменьшение уровня тревожности у взрослых и детей.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062401"/>
            <a:ext cx="2819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9300" y="610136"/>
            <a:ext cx="56350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/>
                <a:cs typeface="Times New Roman"/>
              </a:rPr>
              <a:t>Возможные </a:t>
            </a:r>
            <a:r>
              <a:rPr lang="ru-RU" sz="2000" b="1" i="1" dirty="0">
                <a:latin typeface="Times New Roman"/>
                <a:cs typeface="Times New Roman"/>
              </a:rPr>
              <a:t>сферы применения метода </a:t>
            </a:r>
            <a:r>
              <a:rPr lang="ru-RU" sz="2000" b="1" i="1" dirty="0" err="1">
                <a:latin typeface="Times New Roman"/>
                <a:cs typeface="Times New Roman"/>
              </a:rPr>
              <a:t>эгоскопии</a:t>
            </a:r>
            <a:r>
              <a:rPr lang="ru-RU" sz="2000" b="1" i="1" dirty="0">
                <a:latin typeface="Times New Roman"/>
                <a:cs typeface="Times New Roman"/>
              </a:rPr>
              <a:t>: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диагностика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неосознаваемых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доболезненных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состояний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выявление неосознаваемых проблем социальной, профессиональной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личной жизни;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диагностика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синдрома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жизненного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истощения</a:t>
            </a:r>
            <a:r>
              <a:rPr lang="en-US" sz="2000" dirty="0">
                <a:latin typeface="Times New Roman"/>
                <a:cs typeface="Times New Roman"/>
              </a:rPr>
              <a:t>;</a:t>
            </a:r>
            <a:endParaRPr lang="ru-RU" sz="20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кадровый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профессиональный отбор персонала, в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том числе отбор надёжного, честного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высокопрофессионального домашнего (семейного) персонала: нянь, гувернанток, домработниц, личных водителей, поваров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т.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д.;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ru-RU" sz="2000" dirty="0">
                <a:latin typeface="Times New Roman"/>
                <a:cs typeface="Times New Roman"/>
              </a:rPr>
              <a:t>выявление возможных патологических пристрастий (азартные игры)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зависимостей (наркомания, алкогольная зависимость 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т.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п.) или предрасположенности к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ru-RU" sz="2000" dirty="0">
                <a:latin typeface="Times New Roman"/>
                <a:cs typeface="Times New Roman"/>
              </a:rPr>
              <a:t>ним;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en-US" sz="2000" dirty="0" err="1">
                <a:latin typeface="Times New Roman"/>
                <a:cs typeface="Times New Roman"/>
              </a:rPr>
              <a:t>профпригодность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профориентация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835"/>
            <a:ext cx="3289300" cy="2578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521" y="1044016"/>
            <a:ext cx="1822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8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Эгоскоп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endParaRPr lang="ru-RU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2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73400" cy="2781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723" y="2781300"/>
            <a:ext cx="8576440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/>
                <a:cs typeface="Times New Roman"/>
              </a:rPr>
              <a:t>Устройство психофизиологического тестирования 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4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Психофизиолог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r>
              <a:rPr lang="ru-RU" sz="24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ru-RU" sz="2000" dirty="0">
                <a:latin typeface="Times New Roman"/>
                <a:cs typeface="Times New Roman"/>
              </a:rPr>
              <a:t>предназначено для автономного проведения индивидуального </a:t>
            </a:r>
            <a:r>
              <a:rPr lang="ru-RU" sz="2000" dirty="0" err="1">
                <a:latin typeface="Times New Roman"/>
                <a:cs typeface="Times New Roman"/>
              </a:rPr>
              <a:t>психофоизиологического</a:t>
            </a:r>
            <a:r>
              <a:rPr lang="ru-RU" sz="2000" dirty="0">
                <a:latin typeface="Times New Roman"/>
                <a:cs typeface="Times New Roman"/>
              </a:rPr>
              <a:t> тестирования.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ru-RU" sz="2200" dirty="0">
                <a:latin typeface="Times New Roman"/>
                <a:cs typeface="Times New Roman"/>
              </a:rPr>
              <a:t>«</a:t>
            </a:r>
            <a:r>
              <a:rPr lang="ru-RU" sz="2200" dirty="0" err="1">
                <a:latin typeface="Times New Roman"/>
                <a:cs typeface="Times New Roman"/>
              </a:rPr>
              <a:t>Психофизиолог</a:t>
            </a:r>
            <a:r>
              <a:rPr lang="ru-RU" sz="2200" dirty="0">
                <a:latin typeface="Times New Roman"/>
                <a:cs typeface="Times New Roman"/>
              </a:rPr>
              <a:t>» применяется для </a:t>
            </a:r>
            <a:r>
              <a:rPr lang="ru-RU" sz="2200" dirty="0" err="1">
                <a:latin typeface="Times New Roman"/>
                <a:cs typeface="Times New Roman"/>
              </a:rPr>
              <a:t>предсменного</a:t>
            </a:r>
            <a:r>
              <a:rPr lang="ru-RU" sz="2200" dirty="0">
                <a:latin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cs typeface="Times New Roman"/>
              </a:rPr>
              <a:t>предрейсового</a:t>
            </a:r>
            <a:r>
              <a:rPr lang="ru-RU" sz="2200" dirty="0">
                <a:latin typeface="Times New Roman"/>
                <a:cs typeface="Times New Roman"/>
              </a:rPr>
              <a:t> и предстартового контроля в: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200" dirty="0" err="1">
                <a:latin typeface="Times New Roman"/>
                <a:cs typeface="Times New Roman"/>
              </a:rPr>
              <a:t>спорте</a:t>
            </a:r>
            <a:r>
              <a:rPr lang="en-US" sz="2200" dirty="0">
                <a:latin typeface="Times New Roman"/>
                <a:cs typeface="Times New Roman"/>
              </a:rPr>
              <a:t>;</a:t>
            </a:r>
            <a:endParaRPr lang="ru-RU" sz="22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200" dirty="0" err="1">
                <a:latin typeface="Times New Roman"/>
                <a:cs typeface="Times New Roman"/>
              </a:rPr>
              <a:t>силовых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ведомствах</a:t>
            </a:r>
            <a:r>
              <a:rPr lang="en-US" sz="2200" dirty="0">
                <a:latin typeface="Times New Roman"/>
                <a:cs typeface="Times New Roman"/>
              </a:rPr>
              <a:t>; </a:t>
            </a:r>
            <a:endParaRPr lang="ru-RU" sz="22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200" dirty="0">
                <a:latin typeface="Times New Roman"/>
                <a:cs typeface="Times New Roman"/>
              </a:rPr>
              <a:t>МЧС;</a:t>
            </a:r>
            <a:endParaRPr lang="ru-RU" sz="22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en-US" sz="2200" dirty="0" err="1">
                <a:latin typeface="Times New Roman"/>
                <a:cs typeface="Times New Roman"/>
              </a:rPr>
              <a:t>авиации</a:t>
            </a:r>
            <a:r>
              <a:rPr lang="en-US" sz="2200" dirty="0">
                <a:latin typeface="Times New Roman"/>
                <a:cs typeface="Times New Roman"/>
              </a:rPr>
              <a:t>; </a:t>
            </a:r>
            <a:endParaRPr lang="ru-RU" sz="2200" dirty="0">
              <a:latin typeface="Times New Roman"/>
              <a:cs typeface="Times New Roman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ru-RU" sz="2200" dirty="0">
                <a:latin typeface="Times New Roman"/>
                <a:cs typeface="Times New Roman"/>
              </a:rPr>
              <a:t>энергетике и на транспорте;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ru-RU" sz="2200" dirty="0">
                <a:latin typeface="Times New Roman"/>
                <a:cs typeface="Times New Roman"/>
              </a:rPr>
              <a:t>при отборе и оценке персонала. </a:t>
            </a:r>
          </a:p>
        </p:txBody>
      </p:sp>
    </p:spTree>
    <p:extLst>
      <p:ext uri="{BB962C8B-B14F-4D97-AF65-F5344CB8AC3E}">
        <p14:creationId xmlns:p14="http://schemas.microsoft.com/office/powerpoint/2010/main" val="315570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73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15</TotalTime>
  <Words>153</Words>
  <Application>Microsoft Macintosh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Форма волны</vt:lpstr>
      <vt:lpstr>Презентация PowerPoint</vt:lpstr>
      <vt:lpstr>«Реакор-Т» Метод БОС направлен на активизацию внутренних резервов организма.  БОС-технологии позволяют:  повысить показатели эффективности в большом спорте, искусстве, в любой деятельности, требующей длительных усилий, а также большой ответственности; провести коррекцию так называемых пограничных состояний, вызванных неконтролируемым влиянием хронического стресса; повысить эффективности обучения, развития творческих способностей и др.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Эльвира</cp:lastModifiedBy>
  <cp:revision>6</cp:revision>
  <dcterms:created xsi:type="dcterms:W3CDTF">2018-04-19T10:12:42Z</dcterms:created>
  <dcterms:modified xsi:type="dcterms:W3CDTF">2020-08-30T07:40:30Z</dcterms:modified>
</cp:coreProperties>
</file>