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58" r:id="rId8"/>
    <p:sldId id="267" r:id="rId9"/>
    <p:sldId id="268" r:id="rId10"/>
    <p:sldId id="269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3" userDrawn="1">
          <p15:clr>
            <a:srgbClr val="A4A3A4"/>
          </p15:clr>
        </p15:guide>
        <p15:guide id="2" pos="3897" userDrawn="1">
          <p15:clr>
            <a:srgbClr val="A4A3A4"/>
          </p15:clr>
        </p15:guide>
        <p15:guide id="3" pos="40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656" autoAdjust="0"/>
    <p:restoredTop sz="94660"/>
  </p:normalViewPr>
  <p:slideViewPr>
    <p:cSldViewPr showGuides="1">
      <p:cViewPr varScale="1">
        <p:scale>
          <a:sx n="103" d="100"/>
          <a:sy n="103" d="100"/>
        </p:scale>
        <p:origin x="198" y="354"/>
      </p:cViewPr>
      <p:guideLst>
        <p:guide orient="horz" pos="1933"/>
        <p:guide pos="3897"/>
        <p:guide pos="40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3C8CBA-DC7A-4289-80CD-CD01572704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43C1FCD-E55A-44F9-8892-4A807A5E7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56C0511-0FDB-47C7-8B90-805CCD0E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pPr/>
              <a:t>20.06.2020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3414D97-70E7-480F-8222-6F34BC1B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372CF26-0EA7-4A60-A210-ACE087D01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52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48D3AF-1EE6-45DF-AA11-D7AB75E7E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377B6A6-4D61-42B4-A7F9-D6501E284E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4B2191B-759C-4D44-89F7-EC08A4E844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4AB8909-870D-4FAC-933E-F49BA52FF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pPr/>
              <a:t>20.06.2020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D1DB187-B7BC-47EF-81B4-86880DDC1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315EB44-D8A8-42A2-87B4-E776B77D9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651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C27E39-7F3D-4E7F-9668-EF9507FA4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FCA81D4-0BCB-42ED-AC7A-E45FD3460A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CCE0F1C-109C-4EA2-A65F-E09C6E55A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pPr/>
              <a:t>20.06.2020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5594AD-D178-48AF-8C58-D05C74CDF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510DED-63B7-48D8-9E06-A662429C8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477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60AC84A-7B23-4D54-A9DB-161407CE68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16E8208-861E-4EF3-816E-6E44D756E8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805B6CA-BF28-4CFD-BE93-F003DA31D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pPr/>
              <a:t>20.06.2020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0D3FC2-39D2-49CB-BDCD-4237856A1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1D15A0C-6D58-410E-A92A-3BB23112C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308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63AF58E-CCD9-4DE6-A7E2-26BDC09F15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4041BA97-BAD9-4001-9506-E11005E18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5125"/>
            <a:ext cx="11475001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224D964D-FD5B-48F5-8B18-EACAC60492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999" y="1836737"/>
            <a:ext cx="11530013" cy="102234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Таблица 2">
            <a:extLst>
              <a:ext uri="{FF2B5EF4-FFF2-40B4-BE49-F238E27FC236}">
                <a16:creationId xmlns:a16="http://schemas.microsoft.com/office/drawing/2014/main" xmlns="" id="{957B8229-3341-4204-ABAC-7770516A4EC8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280988" y="2713037"/>
            <a:ext cx="11630512" cy="377983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872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E359AD-D581-4F32-8D7B-5A7303ACA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B34C58F-C553-4C59-A9E5-5639B012F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1C6E13-94F1-4E84-9F27-B4C3B0943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pPr/>
              <a:t>20.06.2020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56272E1-B1DF-4FBD-A0FD-492ABFCAC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F4DEC83-DAA5-4C6D-8D4B-BF03457A3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186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92E189-CF27-420A-85D2-E5876822A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0D5A772-C4C8-4E08-B48F-8CD51F434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7BC306F-4EA4-496E-A1CA-5F6823D51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pPr/>
              <a:t>20.06.2020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A464ED1-21C8-4BCE-AF1A-B821DC4C6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4936C59-1F73-4222-8ED4-BF5683B47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13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FE85C9-EC20-436D-BAE5-2C4F12436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C8B4579-DA0D-40FA-BCCC-F526B965E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596D469-6CF6-494C-A1D2-E70D42203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BA158C2-021E-481A-885A-9D0352A2C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pPr/>
              <a:t>20.06.2020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262E538-35FF-491E-A7A3-82618B2A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A63556A-DAAA-4C39-BCB7-91D7999A4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58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CEF1A4-36D4-4779-9E12-492529174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CF2FBDC-D97C-46B0-8030-D8E4C2D56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2B0FC86-B369-46C5-A7B8-B99B53D3F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B09F369-837B-4C2E-8FA2-9C1F1791C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AD0DC6A-000D-4F70-86B5-771632A54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A301BC7-CB1F-4DBC-A2EB-9670C3B61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pPr/>
              <a:t>20.06.2020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B548F8B-02D5-4903-9013-3F583D64F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12BB498-3D96-439C-AB4D-8E8D73EDA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67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229087-FCBB-470F-B429-7A680B520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20036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229087-FCBB-470F-B429-7A680B520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E1A572D3-4DA6-4192-BFF8-8B6EB79AD353}"/>
              </a:ext>
            </a:extLst>
          </p:cNvPr>
          <p:cNvSpPr/>
          <p:nvPr userDrawn="1"/>
        </p:nvSpPr>
        <p:spPr>
          <a:xfrm>
            <a:off x="0" y="6534000"/>
            <a:ext cx="3396000" cy="324000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BF8DA119-664A-4591-A005-453FEF365E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68525"/>
            <a:ext cx="10515600" cy="40957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37563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5EB3FA51-943B-4086-A25F-C0E65DD3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000" y="279000"/>
            <a:ext cx="6570000" cy="993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B8B6AFF7-ABF1-4A29-84D5-00E32979F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0825" y="1538288"/>
            <a:ext cx="6570663" cy="43211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06DB0F6D-303F-4E81-A3D0-5C56453C23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6063" y="234000"/>
            <a:ext cx="2249487" cy="2609662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>
            <a:extLst>
              <a:ext uri="{FF2B5EF4-FFF2-40B4-BE49-F238E27FC236}">
                <a16:creationId xmlns:a16="http://schemas.microsoft.com/office/drawing/2014/main" xmlns="" id="{E19019EB-1908-499F-8DDD-57FCF302CF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2780" y="3113662"/>
            <a:ext cx="2249487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8">
            <a:extLst>
              <a:ext uri="{FF2B5EF4-FFF2-40B4-BE49-F238E27FC236}">
                <a16:creationId xmlns:a16="http://schemas.microsoft.com/office/drawing/2014/main" xmlns="" id="{42858865-2D1D-4E01-A5ED-8E9703C3F9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91802" y="549000"/>
            <a:ext cx="2249487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8">
            <a:extLst>
              <a:ext uri="{FF2B5EF4-FFF2-40B4-BE49-F238E27FC236}">
                <a16:creationId xmlns:a16="http://schemas.microsoft.com/office/drawing/2014/main" xmlns="" id="{E2644163-594C-4D16-97AD-5643AA6E3E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91802" y="4095550"/>
            <a:ext cx="2249487" cy="26096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103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07E728-47D6-4475-94EF-3689685F2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F32C15-1300-464F-BA54-88642F54F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3ABC4BB-D24E-414A-9426-CF01BC1B3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6441789-CBAA-4724-8D24-AEFAEB111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pPr/>
              <a:t>20.06.2020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9E03F1F-5631-4AE9-84F5-166B1B540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AD6C9F5-D723-4000-88BA-417FC3BE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76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9A010C-DA26-43A3-A460-B317C2B3E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FCAD0C7-F3AF-4A99-B7A4-594FB878E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1B9764E-3742-48FF-B875-763B97BD96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C4ABE-3AB2-4760-AE95-817E917DACAD}" type="datetimeFigureOut">
              <a:rPr lang="ru-RU" smtClean="0"/>
              <a:pPr/>
              <a:t>20.06.2020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6A3201E-2B60-46A4-8BD3-4AC0C01120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B470D74-DAAC-4D19-ACF5-2EF1544C91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B9219-6DCD-41DC-823F-6B7614B8AAF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  <a:extLst>
              <a:ext uri="{FF2B5EF4-FFF2-40B4-BE49-F238E27FC236}">
                <a16:creationId xmlns:a16="http://schemas.microsoft.com/office/drawing/2014/main" xmlns="" id="{835B29EF-FFFB-41B4-9133-19FFA86AB342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7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7" Type="http://schemas.openxmlformats.org/officeDocument/2006/relationships/image" Target="../media/image2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19.svg"/><Relationship Id="rId10" Type="http://schemas.openxmlformats.org/officeDocument/2006/relationships/image" Target="../media/image17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xmlns="" id="{0C370953-F495-4EB6-B835-70A5E7B3F6EE}"/>
              </a:ext>
            </a:extLst>
          </p:cNvPr>
          <p:cNvSpPr/>
          <p:nvPr/>
        </p:nvSpPr>
        <p:spPr>
          <a:xfrm rot="10800000">
            <a:off x="0" y="-61352"/>
            <a:ext cx="7512001" cy="6976184"/>
          </a:xfrm>
          <a:custGeom>
            <a:avLst/>
            <a:gdLst>
              <a:gd name="connsiteX0" fmla="*/ 7512001 w 7512001"/>
              <a:gd name="connsiteY0" fmla="*/ 6976184 h 6976184"/>
              <a:gd name="connsiteX1" fmla="*/ 7471158 w 7512001"/>
              <a:gd name="connsiteY1" fmla="*/ 6914835 h 6976184"/>
              <a:gd name="connsiteX2" fmla="*/ 0 w 7512001"/>
              <a:gd name="connsiteY2" fmla="*/ 6914835 h 6976184"/>
              <a:gd name="connsiteX3" fmla="*/ 2882430 w 7512001"/>
              <a:gd name="connsiteY3" fmla="*/ 0 h 6976184"/>
              <a:gd name="connsiteX4" fmla="*/ 2920480 w 7512001"/>
              <a:gd name="connsiteY4" fmla="*/ 56832 h 6976184"/>
              <a:gd name="connsiteX5" fmla="*/ 7512001 w 7512001"/>
              <a:gd name="connsiteY5" fmla="*/ 56832 h 69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2001" h="6976184">
                <a:moveTo>
                  <a:pt x="7512001" y="6976184"/>
                </a:moveTo>
                <a:lnTo>
                  <a:pt x="7471158" y="6914835"/>
                </a:lnTo>
                <a:lnTo>
                  <a:pt x="0" y="6914835"/>
                </a:lnTo>
                <a:lnTo>
                  <a:pt x="2882430" y="0"/>
                </a:lnTo>
                <a:lnTo>
                  <a:pt x="2920480" y="56832"/>
                </a:lnTo>
                <a:lnTo>
                  <a:pt x="7512001" y="56832"/>
                </a:lnTo>
                <a:close/>
              </a:path>
            </a:pathLst>
          </a:custGeom>
          <a:solidFill>
            <a:schemeClr val="accent2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D43E661-D69B-4EC6-8FFE-EB226B9C184A}"/>
              </a:ext>
            </a:extLst>
          </p:cNvPr>
          <p:cNvSpPr/>
          <p:nvPr/>
        </p:nvSpPr>
        <p:spPr>
          <a:xfrm rot="1363364">
            <a:off x="5415611" y="2827379"/>
            <a:ext cx="569591" cy="4422544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2 w 540000"/>
              <a:gd name="connsiteY0" fmla="*/ 222006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32 w 540000"/>
              <a:gd name="connsiteY4" fmla="*/ 222006 h 5400000"/>
              <a:gd name="connsiteX0" fmla="*/ 32 w 569591"/>
              <a:gd name="connsiteY0" fmla="*/ 222006 h 5400000"/>
              <a:gd name="connsiteX1" fmla="*/ 540000 w 569591"/>
              <a:gd name="connsiteY1" fmla="*/ 0 h 5400000"/>
              <a:gd name="connsiteX2" fmla="*/ 569591 w 569591"/>
              <a:gd name="connsiteY2" fmla="*/ 5094866 h 5400000"/>
              <a:gd name="connsiteX3" fmla="*/ 0 w 569591"/>
              <a:gd name="connsiteY3" fmla="*/ 5400000 h 5400000"/>
              <a:gd name="connsiteX4" fmla="*/ 32 w 569591"/>
              <a:gd name="connsiteY4" fmla="*/ 222006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591" h="5400000">
                <a:moveTo>
                  <a:pt x="32" y="222006"/>
                </a:moveTo>
                <a:lnTo>
                  <a:pt x="540000" y="0"/>
                </a:lnTo>
                <a:lnTo>
                  <a:pt x="569591" y="5094866"/>
                </a:lnTo>
                <a:lnTo>
                  <a:pt x="0" y="5400000"/>
                </a:lnTo>
                <a:cubicBezTo>
                  <a:pt x="11" y="3674002"/>
                  <a:pt x="21" y="1948004"/>
                  <a:pt x="32" y="222006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E6B8E0E-916E-446C-8132-93622B2B0F73}"/>
              </a:ext>
            </a:extLst>
          </p:cNvPr>
          <p:cNvSpPr/>
          <p:nvPr/>
        </p:nvSpPr>
        <p:spPr>
          <a:xfrm rot="1363364">
            <a:off x="7198910" y="-421810"/>
            <a:ext cx="540000" cy="5176884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83936 w 540000"/>
              <a:gd name="connsiteY2" fmla="*/ 526612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57468 w 540000"/>
              <a:gd name="connsiteY2" fmla="*/ 5215249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3701 w 540000"/>
              <a:gd name="connsiteY2" fmla="*/ 5217802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7531 w 540000"/>
              <a:gd name="connsiteY2" fmla="*/ 520845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15764 w 540000"/>
              <a:gd name="connsiteY0" fmla="*/ 219317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15764 w 540000"/>
              <a:gd name="connsiteY4" fmla="*/ 219317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0">
                <a:moveTo>
                  <a:pt x="15764" y="219317"/>
                </a:moveTo>
                <a:lnTo>
                  <a:pt x="540000" y="0"/>
                </a:lnTo>
                <a:lnTo>
                  <a:pt x="465692" y="5204060"/>
                </a:lnTo>
                <a:lnTo>
                  <a:pt x="0" y="5400000"/>
                </a:lnTo>
                <a:cubicBezTo>
                  <a:pt x="5255" y="3673106"/>
                  <a:pt x="10509" y="1946211"/>
                  <a:pt x="15764" y="2193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xmlns="" id="{5DF29FB0-2825-4E75-80D6-FDFD8999BD20}"/>
              </a:ext>
            </a:extLst>
          </p:cNvPr>
          <p:cNvSpPr/>
          <p:nvPr/>
        </p:nvSpPr>
        <p:spPr>
          <a:xfrm>
            <a:off x="10437953" y="2895321"/>
            <a:ext cx="1733937" cy="396267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ECB0B55-440E-4270-872B-E946489FCA45}"/>
              </a:ext>
            </a:extLst>
          </p:cNvPr>
          <p:cNvSpPr/>
          <p:nvPr/>
        </p:nvSpPr>
        <p:spPr>
          <a:xfrm>
            <a:off x="3891000" y="3489267"/>
            <a:ext cx="2025000" cy="74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7B0A06D-BE18-42F6-B6FD-5711770E378C}"/>
              </a:ext>
            </a:extLst>
          </p:cNvPr>
          <p:cNvSpPr txBox="1"/>
          <p:nvPr/>
        </p:nvSpPr>
        <p:spPr>
          <a:xfrm>
            <a:off x="-10043" y="720342"/>
            <a:ext cx="615104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 ПРИЕМНАЯ КАМПАНИЯ</a:t>
            </a:r>
          </a:p>
          <a:p>
            <a:r>
              <a:rPr lang="ru-RU" sz="4400" b="1" dirty="0" smtClean="0">
                <a:solidFill>
                  <a:schemeClr val="bg1"/>
                </a:solidFill>
              </a:rPr>
              <a:t> БГПУ им. </a:t>
            </a:r>
            <a:r>
              <a:rPr lang="ru-RU" sz="4400" b="1" dirty="0" err="1" smtClean="0">
                <a:solidFill>
                  <a:schemeClr val="bg1"/>
                </a:solidFill>
              </a:rPr>
              <a:t>М.Акмуллы</a:t>
            </a:r>
            <a:endParaRPr lang="ru-RU" sz="4400" b="1" dirty="0" smtClean="0">
              <a:solidFill>
                <a:schemeClr val="bg1"/>
              </a:solidFill>
            </a:endParaRPr>
          </a:p>
          <a:p>
            <a:endParaRPr lang="ru-RU" sz="4400" b="1" dirty="0" smtClean="0">
              <a:solidFill>
                <a:schemeClr val="bg1"/>
              </a:solidFill>
            </a:endParaRPr>
          </a:p>
          <a:p>
            <a:r>
              <a:rPr lang="ru-RU" sz="4400" b="1" dirty="0" smtClean="0">
                <a:solidFill>
                  <a:schemeClr val="bg1"/>
                </a:solidFill>
              </a:rPr>
              <a:t>                                     2020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27F8736-D3AC-431F-8BBE-11645CBFC1B7}"/>
              </a:ext>
            </a:extLst>
          </p:cNvPr>
          <p:cNvSpPr txBox="1"/>
          <p:nvPr/>
        </p:nvSpPr>
        <p:spPr>
          <a:xfrm>
            <a:off x="111402" y="3802012"/>
            <a:ext cx="54895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Регистрация в личном кабинете</a:t>
            </a:r>
          </a:p>
          <a:p>
            <a:endParaRPr lang="ru-RU" sz="3200" b="1" dirty="0" smtClean="0"/>
          </a:p>
          <a:p>
            <a:r>
              <a:rPr lang="ru-RU" sz="3200" b="1" dirty="0" err="1" smtClean="0"/>
              <a:t>Онлайн</a:t>
            </a:r>
            <a:r>
              <a:rPr lang="ru-RU" sz="3200" b="1" dirty="0" smtClean="0"/>
              <a:t> подача документов</a:t>
            </a:r>
          </a:p>
          <a:p>
            <a:endParaRPr lang="ru-RU" sz="3200" b="1" dirty="0" smtClean="0"/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84318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xmlns="" id="{3176ECF0-EE47-41EA-875B-0519BA2E98AA}"/>
              </a:ext>
            </a:extLst>
          </p:cNvPr>
          <p:cNvSpPr/>
          <p:nvPr/>
        </p:nvSpPr>
        <p:spPr>
          <a:xfrm>
            <a:off x="0" y="6534000"/>
            <a:ext cx="3396000" cy="324000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5" name="Шестиугольник 14">
            <a:extLst>
              <a:ext uri="{FF2B5EF4-FFF2-40B4-BE49-F238E27FC236}">
                <a16:creationId xmlns:a16="http://schemas.microsoft.com/office/drawing/2014/main" xmlns="" id="{F5123C87-61F3-4D25-B595-D69417829DBF}"/>
              </a:ext>
            </a:extLst>
          </p:cNvPr>
          <p:cNvSpPr/>
          <p:nvPr/>
        </p:nvSpPr>
        <p:spPr>
          <a:xfrm>
            <a:off x="381000" y="1797565"/>
            <a:ext cx="587465" cy="506435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AD0F88E-A636-404B-B161-F0893E825ED3}"/>
              </a:ext>
            </a:extLst>
          </p:cNvPr>
          <p:cNvSpPr txBox="1"/>
          <p:nvPr/>
        </p:nvSpPr>
        <p:spPr>
          <a:xfrm>
            <a:off x="808327" y="444814"/>
            <a:ext cx="45183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Заполнение форм</a:t>
            </a:r>
            <a:endParaRPr lang="ru-RU" sz="4400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1000" y="1735780"/>
            <a:ext cx="1091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Заполняем анкетные данные</a:t>
            </a:r>
            <a:endParaRPr lang="ru-RU" sz="1400" dirty="0"/>
          </a:p>
        </p:txBody>
      </p:sp>
      <p:sp>
        <p:nvSpPr>
          <p:cNvPr id="18" name="Шестиугольник 17">
            <a:extLst>
              <a:ext uri="{FF2B5EF4-FFF2-40B4-BE49-F238E27FC236}">
                <a16:creationId xmlns:a16="http://schemas.microsoft.com/office/drawing/2014/main" xmlns="" id="{F5123C87-61F3-4D25-B595-D69417829DBF}"/>
              </a:ext>
            </a:extLst>
          </p:cNvPr>
          <p:cNvSpPr/>
          <p:nvPr/>
        </p:nvSpPr>
        <p:spPr>
          <a:xfrm>
            <a:off x="381000" y="2709000"/>
            <a:ext cx="587465" cy="506435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81000" y="2680780"/>
            <a:ext cx="1091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Загружаем скан-копии документов</a:t>
            </a:r>
            <a:endParaRPr lang="ru-RU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1000" y="3608204"/>
            <a:ext cx="4499171" cy="144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Шестиугольник 10">
            <a:extLst>
              <a:ext uri="{FF2B5EF4-FFF2-40B4-BE49-F238E27FC236}">
                <a16:creationId xmlns:a16="http://schemas.microsoft.com/office/drawing/2014/main" xmlns="" id="{F5123C87-61F3-4D25-B595-D69417829DBF}"/>
              </a:ext>
            </a:extLst>
          </p:cNvPr>
          <p:cNvSpPr/>
          <p:nvPr/>
        </p:nvSpPr>
        <p:spPr>
          <a:xfrm>
            <a:off x="381000" y="3597565"/>
            <a:ext cx="587465" cy="506435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81000" y="3535780"/>
            <a:ext cx="5895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Распечатываем заявление, подписываем, сканируем  </a:t>
            </a:r>
          </a:p>
          <a:p>
            <a:r>
              <a:rPr lang="ru-RU" sz="2800" dirty="0" smtClean="0"/>
              <a:t>(фотографируем </a:t>
            </a:r>
            <a:r>
              <a:rPr lang="ru-RU" sz="2800" dirty="0" smtClean="0"/>
              <a:t>в хорошем качестве) и загружаем</a:t>
            </a:r>
            <a:endParaRPr lang="ru-RU" sz="1400" dirty="0"/>
          </a:p>
        </p:txBody>
      </p:sp>
      <p:sp>
        <p:nvSpPr>
          <p:cNvPr id="13" name="Шестиугольник 12">
            <a:extLst>
              <a:ext uri="{FF2B5EF4-FFF2-40B4-BE49-F238E27FC236}">
                <a16:creationId xmlns:a16="http://schemas.microsoft.com/office/drawing/2014/main" xmlns="" id="{F5123C87-61F3-4D25-B595-D69417829DBF}"/>
              </a:ext>
            </a:extLst>
          </p:cNvPr>
          <p:cNvSpPr/>
          <p:nvPr/>
        </p:nvSpPr>
        <p:spPr>
          <a:xfrm>
            <a:off x="378535" y="5679000"/>
            <a:ext cx="587465" cy="506435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4</a:t>
            </a:r>
            <a:endParaRPr lang="ru-RU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6000" y="5567025"/>
            <a:ext cx="35528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578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xmlns="" id="{0C370953-F495-4EB6-B835-70A5E7B3F6EE}"/>
              </a:ext>
            </a:extLst>
          </p:cNvPr>
          <p:cNvSpPr/>
          <p:nvPr/>
        </p:nvSpPr>
        <p:spPr>
          <a:xfrm rot="10800000">
            <a:off x="0" y="-61352"/>
            <a:ext cx="7512001" cy="6976184"/>
          </a:xfrm>
          <a:custGeom>
            <a:avLst/>
            <a:gdLst>
              <a:gd name="connsiteX0" fmla="*/ 7512001 w 7512001"/>
              <a:gd name="connsiteY0" fmla="*/ 6976184 h 6976184"/>
              <a:gd name="connsiteX1" fmla="*/ 7471158 w 7512001"/>
              <a:gd name="connsiteY1" fmla="*/ 6914835 h 6976184"/>
              <a:gd name="connsiteX2" fmla="*/ 0 w 7512001"/>
              <a:gd name="connsiteY2" fmla="*/ 6914835 h 6976184"/>
              <a:gd name="connsiteX3" fmla="*/ 2882430 w 7512001"/>
              <a:gd name="connsiteY3" fmla="*/ 0 h 6976184"/>
              <a:gd name="connsiteX4" fmla="*/ 2920480 w 7512001"/>
              <a:gd name="connsiteY4" fmla="*/ 56832 h 6976184"/>
              <a:gd name="connsiteX5" fmla="*/ 7512001 w 7512001"/>
              <a:gd name="connsiteY5" fmla="*/ 56832 h 69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2001" h="6976184">
                <a:moveTo>
                  <a:pt x="7512001" y="6976184"/>
                </a:moveTo>
                <a:lnTo>
                  <a:pt x="7471158" y="6914835"/>
                </a:lnTo>
                <a:lnTo>
                  <a:pt x="0" y="6914835"/>
                </a:lnTo>
                <a:lnTo>
                  <a:pt x="2882430" y="0"/>
                </a:lnTo>
                <a:lnTo>
                  <a:pt x="2920480" y="56832"/>
                </a:lnTo>
                <a:lnTo>
                  <a:pt x="7512001" y="56832"/>
                </a:lnTo>
                <a:close/>
              </a:path>
            </a:pathLst>
          </a:custGeom>
          <a:solidFill>
            <a:schemeClr val="accent2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dirty="0"/>
              <a:t>Ф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2FFD0F1-A8A3-42C9-B720-DC92A4B978A6}"/>
              </a:ext>
            </a:extLst>
          </p:cNvPr>
          <p:cNvSpPr/>
          <p:nvPr/>
        </p:nvSpPr>
        <p:spPr>
          <a:xfrm>
            <a:off x="-1" y="3068638"/>
            <a:ext cx="4386001" cy="865933"/>
          </a:xfrm>
          <a:custGeom>
            <a:avLst/>
            <a:gdLst>
              <a:gd name="connsiteX0" fmla="*/ 0 w 4386001"/>
              <a:gd name="connsiteY0" fmla="*/ 0 h 865933"/>
              <a:gd name="connsiteX1" fmla="*/ 4386001 w 4386001"/>
              <a:gd name="connsiteY1" fmla="*/ 0 h 865933"/>
              <a:gd name="connsiteX2" fmla="*/ 4386001 w 4386001"/>
              <a:gd name="connsiteY2" fmla="*/ 865933 h 865933"/>
              <a:gd name="connsiteX3" fmla="*/ 0 w 4386001"/>
              <a:gd name="connsiteY3" fmla="*/ 865933 h 865933"/>
              <a:gd name="connsiteX4" fmla="*/ 0 w 4386001"/>
              <a:gd name="connsiteY4" fmla="*/ 0 h 865933"/>
              <a:gd name="connsiteX0" fmla="*/ 0 w 4386001"/>
              <a:gd name="connsiteY0" fmla="*/ 0 h 865933"/>
              <a:gd name="connsiteX1" fmla="*/ 4386001 w 4386001"/>
              <a:gd name="connsiteY1" fmla="*/ 0 h 865933"/>
              <a:gd name="connsiteX2" fmla="*/ 3547801 w 4386001"/>
              <a:gd name="connsiteY2" fmla="*/ 865933 h 865933"/>
              <a:gd name="connsiteX3" fmla="*/ 0 w 4386001"/>
              <a:gd name="connsiteY3" fmla="*/ 865933 h 865933"/>
              <a:gd name="connsiteX4" fmla="*/ 0 w 4386001"/>
              <a:gd name="connsiteY4" fmla="*/ 0 h 86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6001" h="865933">
                <a:moveTo>
                  <a:pt x="0" y="0"/>
                </a:moveTo>
                <a:lnTo>
                  <a:pt x="4386001" y="0"/>
                </a:lnTo>
                <a:lnTo>
                  <a:pt x="3547801" y="865933"/>
                </a:lnTo>
                <a:lnTo>
                  <a:pt x="0" y="86593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D43E661-D69B-4EC6-8FFE-EB226B9C184A}"/>
              </a:ext>
            </a:extLst>
          </p:cNvPr>
          <p:cNvSpPr/>
          <p:nvPr/>
        </p:nvSpPr>
        <p:spPr>
          <a:xfrm rot="1363364">
            <a:off x="5428684" y="2827955"/>
            <a:ext cx="559378" cy="4356910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2 w 540000"/>
              <a:gd name="connsiteY0" fmla="*/ 222006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32 w 540000"/>
              <a:gd name="connsiteY4" fmla="*/ 222006 h 5400000"/>
              <a:gd name="connsiteX0" fmla="*/ 32 w 559378"/>
              <a:gd name="connsiteY0" fmla="*/ 222006 h 5400000"/>
              <a:gd name="connsiteX1" fmla="*/ 540000 w 559378"/>
              <a:gd name="connsiteY1" fmla="*/ 0 h 5400000"/>
              <a:gd name="connsiteX2" fmla="*/ 559378 w 559378"/>
              <a:gd name="connsiteY2" fmla="*/ 5121168 h 5400000"/>
              <a:gd name="connsiteX3" fmla="*/ 0 w 559378"/>
              <a:gd name="connsiteY3" fmla="*/ 5400000 h 5400000"/>
              <a:gd name="connsiteX4" fmla="*/ 32 w 559378"/>
              <a:gd name="connsiteY4" fmla="*/ 222006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378" h="5400000">
                <a:moveTo>
                  <a:pt x="32" y="222006"/>
                </a:moveTo>
                <a:lnTo>
                  <a:pt x="540000" y="0"/>
                </a:lnTo>
                <a:cubicBezTo>
                  <a:pt x="546459" y="1707056"/>
                  <a:pt x="552919" y="3414112"/>
                  <a:pt x="559378" y="5121168"/>
                </a:cubicBezTo>
                <a:lnTo>
                  <a:pt x="0" y="5400000"/>
                </a:lnTo>
                <a:cubicBezTo>
                  <a:pt x="11" y="3674002"/>
                  <a:pt x="21" y="1948004"/>
                  <a:pt x="32" y="222006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E6B8E0E-916E-446C-8132-93622B2B0F73}"/>
              </a:ext>
            </a:extLst>
          </p:cNvPr>
          <p:cNvSpPr/>
          <p:nvPr/>
        </p:nvSpPr>
        <p:spPr>
          <a:xfrm rot="1363364">
            <a:off x="7186273" y="-358921"/>
            <a:ext cx="540000" cy="5111456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83936 w 540000"/>
              <a:gd name="connsiteY2" fmla="*/ 526612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57468 w 540000"/>
              <a:gd name="connsiteY2" fmla="*/ 5215249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3701 w 540000"/>
              <a:gd name="connsiteY2" fmla="*/ 5217802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7531 w 540000"/>
              <a:gd name="connsiteY2" fmla="*/ 520845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3336 w 540000"/>
              <a:gd name="connsiteY0" fmla="*/ 214350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33336 w 540000"/>
              <a:gd name="connsiteY4" fmla="*/ 214350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0">
                <a:moveTo>
                  <a:pt x="33336" y="214350"/>
                </a:moveTo>
                <a:lnTo>
                  <a:pt x="540000" y="0"/>
                </a:lnTo>
                <a:lnTo>
                  <a:pt x="465692" y="5204060"/>
                </a:lnTo>
                <a:lnTo>
                  <a:pt x="0" y="5400000"/>
                </a:lnTo>
                <a:lnTo>
                  <a:pt x="33336" y="2143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xmlns="" id="{5DF29FB0-2825-4E75-80D6-FDFD8999BD20}"/>
              </a:ext>
            </a:extLst>
          </p:cNvPr>
          <p:cNvSpPr/>
          <p:nvPr/>
        </p:nvSpPr>
        <p:spPr>
          <a:xfrm>
            <a:off x="10437953" y="2895321"/>
            <a:ext cx="1733937" cy="396267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7B0A06D-BE18-42F6-B6FD-5711770E378C}"/>
              </a:ext>
            </a:extLst>
          </p:cNvPr>
          <p:cNvSpPr txBox="1"/>
          <p:nvPr/>
        </p:nvSpPr>
        <p:spPr>
          <a:xfrm>
            <a:off x="314723" y="3011241"/>
            <a:ext cx="3711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Спасибо</a:t>
            </a:r>
          </a:p>
        </p:txBody>
      </p:sp>
      <p:pic>
        <p:nvPicPr>
          <p:cNvPr id="7170" name="Picture 2" descr="https://gorobzor.ru/public/news/images/4102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01000" y="369000"/>
            <a:ext cx="4455000" cy="1719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56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Шестиугольник 39">
            <a:extLst>
              <a:ext uri="{FF2B5EF4-FFF2-40B4-BE49-F238E27FC236}">
                <a16:creationId xmlns:a16="http://schemas.microsoft.com/office/drawing/2014/main" xmlns="" id="{0B111486-262E-435B-B4B7-37442DEE4097}"/>
              </a:ext>
            </a:extLst>
          </p:cNvPr>
          <p:cNvSpPr/>
          <p:nvPr/>
        </p:nvSpPr>
        <p:spPr>
          <a:xfrm>
            <a:off x="7184161" y="1664934"/>
            <a:ext cx="587465" cy="506435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E6B8E0E-916E-446C-8132-93622B2B0F73}"/>
              </a:ext>
            </a:extLst>
          </p:cNvPr>
          <p:cNvSpPr/>
          <p:nvPr/>
        </p:nvSpPr>
        <p:spPr>
          <a:xfrm rot="1363364">
            <a:off x="6394095" y="-354265"/>
            <a:ext cx="511263" cy="5141117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83936 w 540000"/>
              <a:gd name="connsiteY2" fmla="*/ 526612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57468 w 540000"/>
              <a:gd name="connsiteY2" fmla="*/ 5215249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3701 w 540000"/>
              <a:gd name="connsiteY2" fmla="*/ 5217802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7531 w 540000"/>
              <a:gd name="connsiteY2" fmla="*/ 520845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6158 w 540000"/>
              <a:gd name="connsiteY0" fmla="*/ 233622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36158 w 540000"/>
              <a:gd name="connsiteY4" fmla="*/ 233622 h 5400000"/>
              <a:gd name="connsiteX0" fmla="*/ 21991 w 540000"/>
              <a:gd name="connsiteY0" fmla="*/ 232632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21991 w 540000"/>
              <a:gd name="connsiteY4" fmla="*/ 232632 h 5400000"/>
              <a:gd name="connsiteX0" fmla="*/ 21991 w 528835"/>
              <a:gd name="connsiteY0" fmla="*/ 191934 h 5359302"/>
              <a:gd name="connsiteX1" fmla="*/ 528835 w 528835"/>
              <a:gd name="connsiteY1" fmla="*/ 0 h 5359302"/>
              <a:gd name="connsiteX2" fmla="*/ 465692 w 528835"/>
              <a:gd name="connsiteY2" fmla="*/ 5163362 h 5359302"/>
              <a:gd name="connsiteX3" fmla="*/ 0 w 528835"/>
              <a:gd name="connsiteY3" fmla="*/ 5359302 h 5359302"/>
              <a:gd name="connsiteX4" fmla="*/ 21991 w 528835"/>
              <a:gd name="connsiteY4" fmla="*/ 191934 h 5359302"/>
              <a:gd name="connsiteX0" fmla="*/ 13681 w 528835"/>
              <a:gd name="connsiteY0" fmla="*/ 188390 h 5359302"/>
              <a:gd name="connsiteX1" fmla="*/ 528835 w 528835"/>
              <a:gd name="connsiteY1" fmla="*/ 0 h 5359302"/>
              <a:gd name="connsiteX2" fmla="*/ 465692 w 528835"/>
              <a:gd name="connsiteY2" fmla="*/ 5163362 h 5359302"/>
              <a:gd name="connsiteX3" fmla="*/ 0 w 528835"/>
              <a:gd name="connsiteY3" fmla="*/ 5359302 h 5359302"/>
              <a:gd name="connsiteX4" fmla="*/ 13681 w 528835"/>
              <a:gd name="connsiteY4" fmla="*/ 188390 h 5359302"/>
              <a:gd name="connsiteX0" fmla="*/ 13681 w 511263"/>
              <a:gd name="connsiteY0" fmla="*/ 180730 h 5351642"/>
              <a:gd name="connsiteX1" fmla="*/ 511263 w 511263"/>
              <a:gd name="connsiteY1" fmla="*/ 0 h 5351642"/>
              <a:gd name="connsiteX2" fmla="*/ 465692 w 511263"/>
              <a:gd name="connsiteY2" fmla="*/ 5155702 h 5351642"/>
              <a:gd name="connsiteX3" fmla="*/ 0 w 511263"/>
              <a:gd name="connsiteY3" fmla="*/ 5351642 h 5351642"/>
              <a:gd name="connsiteX4" fmla="*/ 13681 w 511263"/>
              <a:gd name="connsiteY4" fmla="*/ 180730 h 535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263" h="5351642">
                <a:moveTo>
                  <a:pt x="13681" y="180730"/>
                </a:moveTo>
                <a:lnTo>
                  <a:pt x="511263" y="0"/>
                </a:lnTo>
                <a:lnTo>
                  <a:pt x="465692" y="5155702"/>
                </a:lnTo>
                <a:lnTo>
                  <a:pt x="0" y="5351642"/>
                </a:lnTo>
                <a:cubicBezTo>
                  <a:pt x="7330" y="3629186"/>
                  <a:pt x="6351" y="1903186"/>
                  <a:pt x="13681" y="18073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D43E661-D69B-4EC6-8FFE-EB226B9C184A}"/>
              </a:ext>
            </a:extLst>
          </p:cNvPr>
          <p:cNvSpPr/>
          <p:nvPr/>
        </p:nvSpPr>
        <p:spPr>
          <a:xfrm rot="1363364">
            <a:off x="4641529" y="2895559"/>
            <a:ext cx="532615" cy="4399242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2 w 540000"/>
              <a:gd name="connsiteY0" fmla="*/ 222006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32 w 540000"/>
              <a:gd name="connsiteY4" fmla="*/ 222006 h 5400000"/>
              <a:gd name="connsiteX0" fmla="*/ 32 w 540000"/>
              <a:gd name="connsiteY0" fmla="*/ 138230 h 5316224"/>
              <a:gd name="connsiteX1" fmla="*/ 537219 w 540000"/>
              <a:gd name="connsiteY1" fmla="*/ 0 h 5316224"/>
              <a:gd name="connsiteX2" fmla="*/ 540000 w 540000"/>
              <a:gd name="connsiteY2" fmla="*/ 5316224 h 5316224"/>
              <a:gd name="connsiteX3" fmla="*/ 0 w 540000"/>
              <a:gd name="connsiteY3" fmla="*/ 5316224 h 5316224"/>
              <a:gd name="connsiteX4" fmla="*/ 32 w 540000"/>
              <a:gd name="connsiteY4" fmla="*/ 138230 h 5316224"/>
              <a:gd name="connsiteX0" fmla="*/ 1332 w 540000"/>
              <a:gd name="connsiteY0" fmla="*/ 182433 h 5316224"/>
              <a:gd name="connsiteX1" fmla="*/ 537219 w 540000"/>
              <a:gd name="connsiteY1" fmla="*/ 0 h 5316224"/>
              <a:gd name="connsiteX2" fmla="*/ 540000 w 540000"/>
              <a:gd name="connsiteY2" fmla="*/ 5316224 h 5316224"/>
              <a:gd name="connsiteX3" fmla="*/ 0 w 540000"/>
              <a:gd name="connsiteY3" fmla="*/ 5316224 h 5316224"/>
              <a:gd name="connsiteX4" fmla="*/ 1332 w 540000"/>
              <a:gd name="connsiteY4" fmla="*/ 182433 h 5316224"/>
              <a:gd name="connsiteX0" fmla="*/ 1332 w 540000"/>
              <a:gd name="connsiteY0" fmla="*/ 197076 h 5330867"/>
              <a:gd name="connsiteX1" fmla="*/ 531087 w 540000"/>
              <a:gd name="connsiteY1" fmla="*/ 0 h 5330867"/>
              <a:gd name="connsiteX2" fmla="*/ 540000 w 540000"/>
              <a:gd name="connsiteY2" fmla="*/ 5330867 h 5330867"/>
              <a:gd name="connsiteX3" fmla="*/ 0 w 540000"/>
              <a:gd name="connsiteY3" fmla="*/ 5330867 h 5330867"/>
              <a:gd name="connsiteX4" fmla="*/ 1332 w 540000"/>
              <a:gd name="connsiteY4" fmla="*/ 197076 h 5330867"/>
              <a:gd name="connsiteX0" fmla="*/ 8892 w 540000"/>
              <a:gd name="connsiteY0" fmla="*/ 190468 h 5330867"/>
              <a:gd name="connsiteX1" fmla="*/ 531087 w 540000"/>
              <a:gd name="connsiteY1" fmla="*/ 0 h 5330867"/>
              <a:gd name="connsiteX2" fmla="*/ 540000 w 540000"/>
              <a:gd name="connsiteY2" fmla="*/ 5330867 h 5330867"/>
              <a:gd name="connsiteX3" fmla="*/ 0 w 540000"/>
              <a:gd name="connsiteY3" fmla="*/ 5330867 h 5330867"/>
              <a:gd name="connsiteX4" fmla="*/ 8892 w 540000"/>
              <a:gd name="connsiteY4" fmla="*/ 190468 h 5330867"/>
              <a:gd name="connsiteX0" fmla="*/ 8892 w 540000"/>
              <a:gd name="connsiteY0" fmla="*/ 178924 h 5319323"/>
              <a:gd name="connsiteX1" fmla="*/ 528177 w 540000"/>
              <a:gd name="connsiteY1" fmla="*/ 0 h 5319323"/>
              <a:gd name="connsiteX2" fmla="*/ 540000 w 540000"/>
              <a:gd name="connsiteY2" fmla="*/ 5319323 h 5319323"/>
              <a:gd name="connsiteX3" fmla="*/ 0 w 540000"/>
              <a:gd name="connsiteY3" fmla="*/ 5319323 h 5319323"/>
              <a:gd name="connsiteX4" fmla="*/ 8892 w 540000"/>
              <a:gd name="connsiteY4" fmla="*/ 178924 h 5319323"/>
              <a:gd name="connsiteX0" fmla="*/ 8892 w 532615"/>
              <a:gd name="connsiteY0" fmla="*/ 178924 h 5319323"/>
              <a:gd name="connsiteX1" fmla="*/ 528177 w 532615"/>
              <a:gd name="connsiteY1" fmla="*/ 0 h 5319323"/>
              <a:gd name="connsiteX2" fmla="*/ 532615 w 532615"/>
              <a:gd name="connsiteY2" fmla="*/ 5083327 h 5319323"/>
              <a:gd name="connsiteX3" fmla="*/ 0 w 532615"/>
              <a:gd name="connsiteY3" fmla="*/ 5319323 h 5319323"/>
              <a:gd name="connsiteX4" fmla="*/ 8892 w 532615"/>
              <a:gd name="connsiteY4" fmla="*/ 178924 h 531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615" h="5319323">
                <a:moveTo>
                  <a:pt x="8892" y="178924"/>
                </a:moveTo>
                <a:lnTo>
                  <a:pt x="528177" y="0"/>
                </a:lnTo>
                <a:cubicBezTo>
                  <a:pt x="529656" y="1694442"/>
                  <a:pt x="531136" y="3388885"/>
                  <a:pt x="532615" y="5083327"/>
                </a:cubicBezTo>
                <a:lnTo>
                  <a:pt x="0" y="5319323"/>
                </a:lnTo>
                <a:cubicBezTo>
                  <a:pt x="11" y="3593325"/>
                  <a:pt x="8881" y="1904922"/>
                  <a:pt x="8892" y="178924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xmlns="" id="{5DF29FB0-2825-4E75-80D6-FDFD8999BD20}"/>
              </a:ext>
            </a:extLst>
          </p:cNvPr>
          <p:cNvSpPr/>
          <p:nvPr/>
        </p:nvSpPr>
        <p:spPr>
          <a:xfrm>
            <a:off x="10437953" y="2895321"/>
            <a:ext cx="1733937" cy="396267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7B0A06D-BE18-42F6-B6FD-5711770E378C}"/>
              </a:ext>
            </a:extLst>
          </p:cNvPr>
          <p:cNvSpPr txBox="1"/>
          <p:nvPr/>
        </p:nvSpPr>
        <p:spPr>
          <a:xfrm>
            <a:off x="8055126" y="388102"/>
            <a:ext cx="2424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Подготовка</a:t>
            </a:r>
            <a:endParaRPr lang="ru-RU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27F8736-D3AC-431F-8BBE-11645CBFC1B7}"/>
              </a:ext>
            </a:extLst>
          </p:cNvPr>
          <p:cNvSpPr txBox="1"/>
          <p:nvPr/>
        </p:nvSpPr>
        <p:spPr>
          <a:xfrm>
            <a:off x="7724128" y="1702881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Электронная почта</a:t>
            </a:r>
            <a:endParaRPr lang="ru-RU" sz="2000" b="1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1D80F55-55DC-4407-82C1-96456F1687E4}"/>
              </a:ext>
            </a:extLst>
          </p:cNvPr>
          <p:cNvSpPr/>
          <p:nvPr/>
        </p:nvSpPr>
        <p:spPr>
          <a:xfrm>
            <a:off x="7749614" y="2146575"/>
            <a:ext cx="41963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регистрации личного кабинета абитуриента и общения с приёмной комиссией понадобится действующая электронная почта. Используйте имеющуюся или создайте новую на любом почтовом сервисе.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xmlns="" id="{F271B7CF-FCA9-45E8-AE2A-8C25FB47E635}"/>
              </a:ext>
            </a:extLst>
          </p:cNvPr>
          <p:cNvSpPr/>
          <p:nvPr/>
        </p:nvSpPr>
        <p:spPr>
          <a:xfrm>
            <a:off x="-789000" y="-61730"/>
            <a:ext cx="8116146" cy="7047694"/>
          </a:xfrm>
          <a:custGeom>
            <a:avLst/>
            <a:gdLst>
              <a:gd name="connsiteX0" fmla="*/ 7408209 w 8116146"/>
              <a:gd name="connsiteY0" fmla="*/ 0 h 7047694"/>
              <a:gd name="connsiteX1" fmla="*/ 8116146 w 8116146"/>
              <a:gd name="connsiteY1" fmla="*/ 39310 h 7047694"/>
              <a:gd name="connsiteX2" fmla="*/ 6776341 w 8116146"/>
              <a:gd name="connsiteY2" fmla="*/ 3232173 h 7047694"/>
              <a:gd name="connsiteX3" fmla="*/ 6238039 w 8116146"/>
              <a:gd name="connsiteY3" fmla="*/ 3191633 h 7047694"/>
              <a:gd name="connsiteX4" fmla="*/ 4659876 w 8116146"/>
              <a:gd name="connsiteY4" fmla="*/ 7016527 h 7047694"/>
              <a:gd name="connsiteX5" fmla="*/ 4680673 w 8116146"/>
              <a:gd name="connsiteY5" fmla="*/ 7047694 h 7047694"/>
              <a:gd name="connsiteX6" fmla="*/ 4647016 w 8116146"/>
              <a:gd name="connsiteY6" fmla="*/ 7047694 h 7047694"/>
              <a:gd name="connsiteX7" fmla="*/ 0 w 8116146"/>
              <a:gd name="connsiteY7" fmla="*/ 7047694 h 7047694"/>
              <a:gd name="connsiteX8" fmla="*/ 19044 w 8116146"/>
              <a:gd name="connsiteY8" fmla="*/ 64140 h 7047694"/>
              <a:gd name="connsiteX9" fmla="*/ 17446 w 8116146"/>
              <a:gd name="connsiteY9" fmla="*/ 61730 h 7047694"/>
              <a:gd name="connsiteX10" fmla="*/ 19050 w 8116146"/>
              <a:gd name="connsiteY10" fmla="*/ 61730 h 7047694"/>
              <a:gd name="connsiteX11" fmla="*/ 7382346 w 8116146"/>
              <a:gd name="connsiteY11" fmla="*/ 61730 h 704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16146" h="7047694">
                <a:moveTo>
                  <a:pt x="7408209" y="0"/>
                </a:moveTo>
                <a:lnTo>
                  <a:pt x="8116146" y="39310"/>
                </a:lnTo>
                <a:cubicBezTo>
                  <a:pt x="7649718" y="1142240"/>
                  <a:pt x="7242770" y="2129243"/>
                  <a:pt x="6776341" y="3232173"/>
                </a:cubicBezTo>
                <a:lnTo>
                  <a:pt x="6238039" y="3191633"/>
                </a:lnTo>
                <a:lnTo>
                  <a:pt x="4659876" y="7016527"/>
                </a:lnTo>
                <a:lnTo>
                  <a:pt x="4680673" y="7047694"/>
                </a:lnTo>
                <a:lnTo>
                  <a:pt x="4647016" y="7047694"/>
                </a:lnTo>
                <a:lnTo>
                  <a:pt x="0" y="7047694"/>
                </a:lnTo>
                <a:lnTo>
                  <a:pt x="19044" y="64140"/>
                </a:lnTo>
                <a:lnTo>
                  <a:pt x="17446" y="61730"/>
                </a:lnTo>
                <a:lnTo>
                  <a:pt x="19050" y="61730"/>
                </a:lnTo>
                <a:lnTo>
                  <a:pt x="7382346" y="6173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05856F1-A42E-4DC0-9EAC-D45ADF422359}"/>
              </a:ext>
            </a:extLst>
          </p:cNvPr>
          <p:cNvSpPr txBox="1"/>
          <p:nvPr/>
        </p:nvSpPr>
        <p:spPr>
          <a:xfrm>
            <a:off x="6348485" y="4825974"/>
            <a:ext cx="3521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Подготовить документы</a:t>
            </a:r>
            <a:endParaRPr lang="ru-RU" sz="2000" b="1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16D7AD0D-6B8D-4BB1-9DEE-1E2C95B11DDF}"/>
              </a:ext>
            </a:extLst>
          </p:cNvPr>
          <p:cNvSpPr/>
          <p:nvPr/>
        </p:nvSpPr>
        <p:spPr>
          <a:xfrm>
            <a:off x="6348485" y="5212669"/>
            <a:ext cx="4196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Заранее подготовьте файлы со сканами (или фото хорошего качества)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7B7DF595-4E7D-4050-A783-5064361A06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296259" y="1742450"/>
            <a:ext cx="360000" cy="360000"/>
          </a:xfrm>
          <a:prstGeom prst="rect">
            <a:avLst/>
          </a:prstGeom>
        </p:spPr>
      </p:pic>
      <p:sp>
        <p:nvSpPr>
          <p:cNvPr id="35" name="Шестиугольник 34">
            <a:extLst>
              <a:ext uri="{FF2B5EF4-FFF2-40B4-BE49-F238E27FC236}">
                <a16:creationId xmlns:a16="http://schemas.microsoft.com/office/drawing/2014/main" xmlns="" id="{1B841FDA-3659-4D49-BB4F-6790B62FAE35}"/>
              </a:ext>
            </a:extLst>
          </p:cNvPr>
          <p:cNvSpPr/>
          <p:nvPr/>
        </p:nvSpPr>
        <p:spPr>
          <a:xfrm>
            <a:off x="5781000" y="4773917"/>
            <a:ext cx="587465" cy="506435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9B3FAAAA-9773-48EA-8F05-A74461D9FB4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898318" y="484602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7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xmlns="" id="{AFA92017-5A71-43DE-962B-93D81B320387}"/>
              </a:ext>
            </a:extLst>
          </p:cNvPr>
          <p:cNvSpPr/>
          <p:nvPr/>
        </p:nvSpPr>
        <p:spPr>
          <a:xfrm>
            <a:off x="5831550" y="1447092"/>
            <a:ext cx="5580000" cy="1305002"/>
          </a:xfrm>
          <a:custGeom>
            <a:avLst/>
            <a:gdLst>
              <a:gd name="connsiteX0" fmla="*/ 202669 w 4545000"/>
              <a:gd name="connsiteY0" fmla="*/ 0 h 810676"/>
              <a:gd name="connsiteX1" fmla="*/ 832331 w 4545000"/>
              <a:gd name="connsiteY1" fmla="*/ 0 h 810676"/>
              <a:gd name="connsiteX2" fmla="*/ 832332 w 4545000"/>
              <a:gd name="connsiteY2" fmla="*/ 1 h 810676"/>
              <a:gd name="connsiteX3" fmla="*/ 1035000 w 4545000"/>
              <a:gd name="connsiteY3" fmla="*/ 1 h 810676"/>
              <a:gd name="connsiteX4" fmla="*/ 1035000 w 4545000"/>
              <a:gd name="connsiteY4" fmla="*/ 0 h 810676"/>
              <a:gd name="connsiteX5" fmla="*/ 4545000 w 4545000"/>
              <a:gd name="connsiteY5" fmla="*/ 0 h 810676"/>
              <a:gd name="connsiteX6" fmla="*/ 4545000 w 4545000"/>
              <a:gd name="connsiteY6" fmla="*/ 1 h 810676"/>
              <a:gd name="connsiteX7" fmla="*/ 3937669 w 4545000"/>
              <a:gd name="connsiteY7" fmla="*/ 1 h 810676"/>
              <a:gd name="connsiteX8" fmla="*/ 3735000 w 4545000"/>
              <a:gd name="connsiteY8" fmla="*/ 405338 h 810676"/>
              <a:gd name="connsiteX9" fmla="*/ 3937668 w 4545000"/>
              <a:gd name="connsiteY9" fmla="*/ 810675 h 810676"/>
              <a:gd name="connsiteX10" fmla="*/ 3735000 w 4545000"/>
              <a:gd name="connsiteY10" fmla="*/ 810675 h 810676"/>
              <a:gd name="connsiteX11" fmla="*/ 3735000 w 4545000"/>
              <a:gd name="connsiteY11" fmla="*/ 810676 h 810676"/>
              <a:gd name="connsiteX12" fmla="*/ 225000 w 4545000"/>
              <a:gd name="connsiteY12" fmla="*/ 810676 h 810676"/>
              <a:gd name="connsiteX13" fmla="*/ 225000 w 4545000"/>
              <a:gd name="connsiteY13" fmla="*/ 810675 h 810676"/>
              <a:gd name="connsiteX14" fmla="*/ 202669 w 4545000"/>
              <a:gd name="connsiteY14" fmla="*/ 810675 h 810676"/>
              <a:gd name="connsiteX15" fmla="*/ 0 w 4545000"/>
              <a:gd name="connsiteY15" fmla="*/ 405338 h 81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45000" h="810676">
                <a:moveTo>
                  <a:pt x="202669" y="0"/>
                </a:moveTo>
                <a:lnTo>
                  <a:pt x="832331" y="0"/>
                </a:lnTo>
                <a:lnTo>
                  <a:pt x="832332" y="1"/>
                </a:lnTo>
                <a:lnTo>
                  <a:pt x="1035000" y="1"/>
                </a:lnTo>
                <a:lnTo>
                  <a:pt x="1035000" y="0"/>
                </a:lnTo>
                <a:lnTo>
                  <a:pt x="4545000" y="0"/>
                </a:lnTo>
                <a:lnTo>
                  <a:pt x="4545000" y="1"/>
                </a:lnTo>
                <a:lnTo>
                  <a:pt x="3937669" y="1"/>
                </a:lnTo>
                <a:lnTo>
                  <a:pt x="3735000" y="405338"/>
                </a:lnTo>
                <a:lnTo>
                  <a:pt x="3937668" y="810675"/>
                </a:lnTo>
                <a:lnTo>
                  <a:pt x="3735000" y="810675"/>
                </a:lnTo>
                <a:lnTo>
                  <a:pt x="3735000" y="810676"/>
                </a:lnTo>
                <a:lnTo>
                  <a:pt x="225000" y="810676"/>
                </a:lnTo>
                <a:lnTo>
                  <a:pt x="225000" y="810675"/>
                </a:lnTo>
                <a:lnTo>
                  <a:pt x="202669" y="810675"/>
                </a:lnTo>
                <a:lnTo>
                  <a:pt x="0" y="40533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xmlns="" id="{BC85A074-3F9D-437C-B2DE-DCAF80B82D5A}"/>
              </a:ext>
            </a:extLst>
          </p:cNvPr>
          <p:cNvSpPr/>
          <p:nvPr/>
        </p:nvSpPr>
        <p:spPr>
          <a:xfrm>
            <a:off x="5879550" y="4912090"/>
            <a:ext cx="5580000" cy="1305002"/>
          </a:xfrm>
          <a:custGeom>
            <a:avLst/>
            <a:gdLst>
              <a:gd name="connsiteX0" fmla="*/ 202669 w 4545000"/>
              <a:gd name="connsiteY0" fmla="*/ 0 h 810676"/>
              <a:gd name="connsiteX1" fmla="*/ 832331 w 4545000"/>
              <a:gd name="connsiteY1" fmla="*/ 0 h 810676"/>
              <a:gd name="connsiteX2" fmla="*/ 832332 w 4545000"/>
              <a:gd name="connsiteY2" fmla="*/ 1 h 810676"/>
              <a:gd name="connsiteX3" fmla="*/ 1035000 w 4545000"/>
              <a:gd name="connsiteY3" fmla="*/ 1 h 810676"/>
              <a:gd name="connsiteX4" fmla="*/ 1035000 w 4545000"/>
              <a:gd name="connsiteY4" fmla="*/ 0 h 810676"/>
              <a:gd name="connsiteX5" fmla="*/ 4545000 w 4545000"/>
              <a:gd name="connsiteY5" fmla="*/ 0 h 810676"/>
              <a:gd name="connsiteX6" fmla="*/ 4545000 w 4545000"/>
              <a:gd name="connsiteY6" fmla="*/ 1 h 810676"/>
              <a:gd name="connsiteX7" fmla="*/ 3937669 w 4545000"/>
              <a:gd name="connsiteY7" fmla="*/ 1 h 810676"/>
              <a:gd name="connsiteX8" fmla="*/ 3735000 w 4545000"/>
              <a:gd name="connsiteY8" fmla="*/ 405338 h 810676"/>
              <a:gd name="connsiteX9" fmla="*/ 3937668 w 4545000"/>
              <a:gd name="connsiteY9" fmla="*/ 810675 h 810676"/>
              <a:gd name="connsiteX10" fmla="*/ 3735000 w 4545000"/>
              <a:gd name="connsiteY10" fmla="*/ 810675 h 810676"/>
              <a:gd name="connsiteX11" fmla="*/ 3735000 w 4545000"/>
              <a:gd name="connsiteY11" fmla="*/ 810676 h 810676"/>
              <a:gd name="connsiteX12" fmla="*/ 225000 w 4545000"/>
              <a:gd name="connsiteY12" fmla="*/ 810676 h 810676"/>
              <a:gd name="connsiteX13" fmla="*/ 225000 w 4545000"/>
              <a:gd name="connsiteY13" fmla="*/ 810675 h 810676"/>
              <a:gd name="connsiteX14" fmla="*/ 202669 w 4545000"/>
              <a:gd name="connsiteY14" fmla="*/ 810675 h 810676"/>
              <a:gd name="connsiteX15" fmla="*/ 0 w 4545000"/>
              <a:gd name="connsiteY15" fmla="*/ 405338 h 81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45000" h="810676">
                <a:moveTo>
                  <a:pt x="202669" y="0"/>
                </a:moveTo>
                <a:lnTo>
                  <a:pt x="832331" y="0"/>
                </a:lnTo>
                <a:lnTo>
                  <a:pt x="832332" y="1"/>
                </a:lnTo>
                <a:lnTo>
                  <a:pt x="1035000" y="1"/>
                </a:lnTo>
                <a:lnTo>
                  <a:pt x="1035000" y="0"/>
                </a:lnTo>
                <a:lnTo>
                  <a:pt x="4545000" y="0"/>
                </a:lnTo>
                <a:lnTo>
                  <a:pt x="4545000" y="1"/>
                </a:lnTo>
                <a:lnTo>
                  <a:pt x="3937669" y="1"/>
                </a:lnTo>
                <a:lnTo>
                  <a:pt x="3735000" y="405338"/>
                </a:lnTo>
                <a:lnTo>
                  <a:pt x="3937668" y="810675"/>
                </a:lnTo>
                <a:lnTo>
                  <a:pt x="3735000" y="810675"/>
                </a:lnTo>
                <a:lnTo>
                  <a:pt x="3735000" y="810676"/>
                </a:lnTo>
                <a:lnTo>
                  <a:pt x="225000" y="810676"/>
                </a:lnTo>
                <a:lnTo>
                  <a:pt x="225000" y="810675"/>
                </a:lnTo>
                <a:lnTo>
                  <a:pt x="202669" y="810675"/>
                </a:lnTo>
                <a:lnTo>
                  <a:pt x="0" y="40533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xmlns="" id="{7E22BA43-D6D0-468F-AA73-1A16FE9C9B9C}"/>
              </a:ext>
            </a:extLst>
          </p:cNvPr>
          <p:cNvSpPr/>
          <p:nvPr/>
        </p:nvSpPr>
        <p:spPr>
          <a:xfrm>
            <a:off x="6596550" y="3216640"/>
            <a:ext cx="5580000" cy="1305002"/>
          </a:xfrm>
          <a:custGeom>
            <a:avLst/>
            <a:gdLst>
              <a:gd name="connsiteX0" fmla="*/ 202669 w 4545000"/>
              <a:gd name="connsiteY0" fmla="*/ 0 h 810676"/>
              <a:gd name="connsiteX1" fmla="*/ 832331 w 4545000"/>
              <a:gd name="connsiteY1" fmla="*/ 0 h 810676"/>
              <a:gd name="connsiteX2" fmla="*/ 832332 w 4545000"/>
              <a:gd name="connsiteY2" fmla="*/ 1 h 810676"/>
              <a:gd name="connsiteX3" fmla="*/ 1035000 w 4545000"/>
              <a:gd name="connsiteY3" fmla="*/ 1 h 810676"/>
              <a:gd name="connsiteX4" fmla="*/ 1035000 w 4545000"/>
              <a:gd name="connsiteY4" fmla="*/ 0 h 810676"/>
              <a:gd name="connsiteX5" fmla="*/ 4545000 w 4545000"/>
              <a:gd name="connsiteY5" fmla="*/ 0 h 810676"/>
              <a:gd name="connsiteX6" fmla="*/ 4545000 w 4545000"/>
              <a:gd name="connsiteY6" fmla="*/ 1 h 810676"/>
              <a:gd name="connsiteX7" fmla="*/ 3937669 w 4545000"/>
              <a:gd name="connsiteY7" fmla="*/ 1 h 810676"/>
              <a:gd name="connsiteX8" fmla="*/ 3735000 w 4545000"/>
              <a:gd name="connsiteY8" fmla="*/ 405338 h 810676"/>
              <a:gd name="connsiteX9" fmla="*/ 3937668 w 4545000"/>
              <a:gd name="connsiteY9" fmla="*/ 810675 h 810676"/>
              <a:gd name="connsiteX10" fmla="*/ 3735000 w 4545000"/>
              <a:gd name="connsiteY10" fmla="*/ 810675 h 810676"/>
              <a:gd name="connsiteX11" fmla="*/ 3735000 w 4545000"/>
              <a:gd name="connsiteY11" fmla="*/ 810676 h 810676"/>
              <a:gd name="connsiteX12" fmla="*/ 225000 w 4545000"/>
              <a:gd name="connsiteY12" fmla="*/ 810676 h 810676"/>
              <a:gd name="connsiteX13" fmla="*/ 225000 w 4545000"/>
              <a:gd name="connsiteY13" fmla="*/ 810675 h 810676"/>
              <a:gd name="connsiteX14" fmla="*/ 202669 w 4545000"/>
              <a:gd name="connsiteY14" fmla="*/ 810675 h 810676"/>
              <a:gd name="connsiteX15" fmla="*/ 0 w 4545000"/>
              <a:gd name="connsiteY15" fmla="*/ 405338 h 81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45000" h="810676">
                <a:moveTo>
                  <a:pt x="202669" y="0"/>
                </a:moveTo>
                <a:lnTo>
                  <a:pt x="832331" y="0"/>
                </a:lnTo>
                <a:lnTo>
                  <a:pt x="832332" y="1"/>
                </a:lnTo>
                <a:lnTo>
                  <a:pt x="1035000" y="1"/>
                </a:lnTo>
                <a:lnTo>
                  <a:pt x="1035000" y="0"/>
                </a:lnTo>
                <a:lnTo>
                  <a:pt x="4545000" y="0"/>
                </a:lnTo>
                <a:lnTo>
                  <a:pt x="4545000" y="1"/>
                </a:lnTo>
                <a:lnTo>
                  <a:pt x="3937669" y="1"/>
                </a:lnTo>
                <a:lnTo>
                  <a:pt x="3735000" y="405338"/>
                </a:lnTo>
                <a:lnTo>
                  <a:pt x="3937668" y="810675"/>
                </a:lnTo>
                <a:lnTo>
                  <a:pt x="3735000" y="810675"/>
                </a:lnTo>
                <a:lnTo>
                  <a:pt x="3735000" y="810676"/>
                </a:lnTo>
                <a:lnTo>
                  <a:pt x="225000" y="810676"/>
                </a:lnTo>
                <a:lnTo>
                  <a:pt x="225000" y="810675"/>
                </a:lnTo>
                <a:lnTo>
                  <a:pt x="202669" y="810675"/>
                </a:lnTo>
                <a:lnTo>
                  <a:pt x="0" y="4053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1E52F0E5-A701-46B7-93E6-826C2E6D14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171000" y="2780403"/>
            <a:ext cx="2177475" cy="2177475"/>
          </a:xfrm>
          <a:prstGeom prst="rect">
            <a:avLst/>
          </a:prstGeom>
        </p:spPr>
      </p:pic>
      <p:sp>
        <p:nvSpPr>
          <p:cNvPr id="28" name="Дуга 27">
            <a:extLst>
              <a:ext uri="{FF2B5EF4-FFF2-40B4-BE49-F238E27FC236}">
                <a16:creationId xmlns:a16="http://schemas.microsoft.com/office/drawing/2014/main" xmlns="" id="{E48D25B4-3BD1-409A-ABE9-E2BD6382D55C}"/>
              </a:ext>
            </a:extLst>
          </p:cNvPr>
          <p:cNvSpPr/>
          <p:nvPr/>
        </p:nvSpPr>
        <p:spPr>
          <a:xfrm rot="13602773">
            <a:off x="2766000" y="2347092"/>
            <a:ext cx="3065550" cy="3065550"/>
          </a:xfrm>
          <a:prstGeom prst="arc">
            <a:avLst>
              <a:gd name="adj1" fmla="val 13591648"/>
              <a:gd name="adj2" fmla="val 2384487"/>
            </a:avLst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2BBD38C4-87A6-472B-A1E5-7BA8A19CE3CA}"/>
              </a:ext>
            </a:extLst>
          </p:cNvPr>
          <p:cNvSpPr/>
          <p:nvPr/>
        </p:nvSpPr>
        <p:spPr>
          <a:xfrm>
            <a:off x="0" y="0"/>
            <a:ext cx="2639925" cy="6858000"/>
          </a:xfrm>
          <a:custGeom>
            <a:avLst/>
            <a:gdLst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2639925 w 2639925"/>
              <a:gd name="connsiteY2" fmla="*/ 6858000 h 6858000"/>
              <a:gd name="connsiteX3" fmla="*/ 0 w 2639925"/>
              <a:gd name="connsiteY3" fmla="*/ 6858000 h 6858000"/>
              <a:gd name="connsiteX4" fmla="*/ 0 w 2639925"/>
              <a:gd name="connsiteY4" fmla="*/ 0 h 6858000"/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2628900 w 2639925"/>
              <a:gd name="connsiteY2" fmla="*/ 2009775 h 6858000"/>
              <a:gd name="connsiteX3" fmla="*/ 2639925 w 2639925"/>
              <a:gd name="connsiteY3" fmla="*/ 6858000 h 6858000"/>
              <a:gd name="connsiteX4" fmla="*/ 0 w 2639925"/>
              <a:gd name="connsiteY4" fmla="*/ 6858000 h 6858000"/>
              <a:gd name="connsiteX5" fmla="*/ 0 w 2639925"/>
              <a:gd name="connsiteY5" fmla="*/ 0 h 6858000"/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2085975 w 2639925"/>
              <a:gd name="connsiteY2" fmla="*/ 2038350 h 6858000"/>
              <a:gd name="connsiteX3" fmla="*/ 2639925 w 2639925"/>
              <a:gd name="connsiteY3" fmla="*/ 6858000 h 6858000"/>
              <a:gd name="connsiteX4" fmla="*/ 0 w 2639925"/>
              <a:gd name="connsiteY4" fmla="*/ 6858000 h 6858000"/>
              <a:gd name="connsiteX5" fmla="*/ 0 w 2639925"/>
              <a:gd name="connsiteY5" fmla="*/ 0 h 6858000"/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1990725 w 2639925"/>
              <a:gd name="connsiteY2" fmla="*/ 1990725 h 6858000"/>
              <a:gd name="connsiteX3" fmla="*/ 2639925 w 2639925"/>
              <a:gd name="connsiteY3" fmla="*/ 6858000 h 6858000"/>
              <a:gd name="connsiteX4" fmla="*/ 0 w 2639925"/>
              <a:gd name="connsiteY4" fmla="*/ 6858000 h 6858000"/>
              <a:gd name="connsiteX5" fmla="*/ 0 w 2639925"/>
              <a:gd name="connsiteY5" fmla="*/ 0 h 6858000"/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1990725 w 2639925"/>
              <a:gd name="connsiteY2" fmla="*/ 1990725 h 6858000"/>
              <a:gd name="connsiteX3" fmla="*/ 2381250 w 2639925"/>
              <a:gd name="connsiteY3" fmla="*/ 4857750 h 6858000"/>
              <a:gd name="connsiteX4" fmla="*/ 2639925 w 2639925"/>
              <a:gd name="connsiteY4" fmla="*/ 6858000 h 6858000"/>
              <a:gd name="connsiteX5" fmla="*/ 0 w 2639925"/>
              <a:gd name="connsiteY5" fmla="*/ 6858000 h 6858000"/>
              <a:gd name="connsiteX6" fmla="*/ 0 w 2639925"/>
              <a:gd name="connsiteY6" fmla="*/ 0 h 6858000"/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1990725 w 2639925"/>
              <a:gd name="connsiteY2" fmla="*/ 1990725 h 6858000"/>
              <a:gd name="connsiteX3" fmla="*/ 1990725 w 2639925"/>
              <a:gd name="connsiteY3" fmla="*/ 4876800 h 6858000"/>
              <a:gd name="connsiteX4" fmla="*/ 2639925 w 2639925"/>
              <a:gd name="connsiteY4" fmla="*/ 6858000 h 6858000"/>
              <a:gd name="connsiteX5" fmla="*/ 0 w 2639925"/>
              <a:gd name="connsiteY5" fmla="*/ 6858000 h 6858000"/>
              <a:gd name="connsiteX6" fmla="*/ 0 w 2639925"/>
              <a:gd name="connsiteY6" fmla="*/ 0 h 6858000"/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1990725 w 2639925"/>
              <a:gd name="connsiteY2" fmla="*/ 1990725 h 6858000"/>
              <a:gd name="connsiteX3" fmla="*/ 1990725 w 2639925"/>
              <a:gd name="connsiteY3" fmla="*/ 5050971 h 6858000"/>
              <a:gd name="connsiteX4" fmla="*/ 2639925 w 2639925"/>
              <a:gd name="connsiteY4" fmla="*/ 6858000 h 6858000"/>
              <a:gd name="connsiteX5" fmla="*/ 0 w 2639925"/>
              <a:gd name="connsiteY5" fmla="*/ 6858000 h 6858000"/>
              <a:gd name="connsiteX6" fmla="*/ 0 w 263992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9925" h="6858000">
                <a:moveTo>
                  <a:pt x="0" y="0"/>
                </a:moveTo>
                <a:lnTo>
                  <a:pt x="2639925" y="0"/>
                </a:lnTo>
                <a:lnTo>
                  <a:pt x="1990725" y="1990725"/>
                </a:lnTo>
                <a:lnTo>
                  <a:pt x="1990725" y="5050971"/>
                </a:lnTo>
                <a:lnTo>
                  <a:pt x="263992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DA7B5BD2-9D27-4CD1-ACBA-82892017AE9A}"/>
              </a:ext>
            </a:extLst>
          </p:cNvPr>
          <p:cNvCxnSpPr>
            <a:cxnSpLocks/>
            <a:stCxn id="23" idx="15"/>
          </p:cNvCxnSpPr>
          <p:nvPr/>
        </p:nvCxnSpPr>
        <p:spPr>
          <a:xfrm flipH="1">
            <a:off x="4251000" y="2099593"/>
            <a:ext cx="15805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16A0C5CE-244C-4B48-A069-27A5659DE144}"/>
              </a:ext>
            </a:extLst>
          </p:cNvPr>
          <p:cNvCxnSpPr>
            <a:cxnSpLocks/>
          </p:cNvCxnSpPr>
          <p:nvPr/>
        </p:nvCxnSpPr>
        <p:spPr>
          <a:xfrm flipV="1">
            <a:off x="4251000" y="2099593"/>
            <a:ext cx="0" cy="6808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xmlns="" id="{79F0EC7B-122C-4BF7-B14B-31EE9F64ED92}"/>
              </a:ext>
            </a:extLst>
          </p:cNvPr>
          <p:cNvCxnSpPr>
            <a:cxnSpLocks/>
          </p:cNvCxnSpPr>
          <p:nvPr/>
        </p:nvCxnSpPr>
        <p:spPr>
          <a:xfrm flipV="1">
            <a:off x="4251000" y="4912091"/>
            <a:ext cx="0" cy="66176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xmlns="" id="{1112A4B0-0625-4DC7-9A07-534D4B4AE1C5}"/>
              </a:ext>
            </a:extLst>
          </p:cNvPr>
          <p:cNvCxnSpPr>
            <a:cxnSpLocks/>
          </p:cNvCxnSpPr>
          <p:nvPr/>
        </p:nvCxnSpPr>
        <p:spPr>
          <a:xfrm flipH="1">
            <a:off x="4251000" y="5573851"/>
            <a:ext cx="16059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xmlns="" id="{94065879-2B31-4C19-93D2-8D6A19BBA4B3}"/>
              </a:ext>
            </a:extLst>
          </p:cNvPr>
          <p:cNvCxnSpPr>
            <a:cxnSpLocks/>
          </p:cNvCxnSpPr>
          <p:nvPr/>
        </p:nvCxnSpPr>
        <p:spPr>
          <a:xfrm flipH="1">
            <a:off x="5342125" y="3869141"/>
            <a:ext cx="124807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51DEBDAE-0271-4E96-AD2B-AB9A7B8E4D82}"/>
              </a:ext>
            </a:extLst>
          </p:cNvPr>
          <p:cNvSpPr txBox="1"/>
          <p:nvPr/>
        </p:nvSpPr>
        <p:spPr>
          <a:xfrm>
            <a:off x="6227822" y="1413379"/>
            <a:ext cx="3243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Паспорт</a:t>
            </a:r>
            <a:endParaRPr lang="ru-RU" sz="2400" b="1" dirty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CB69FDBA-6C82-48DD-8357-849CD4438F8E}"/>
              </a:ext>
            </a:extLst>
          </p:cNvPr>
          <p:cNvSpPr/>
          <p:nvPr/>
        </p:nvSpPr>
        <p:spPr>
          <a:xfrm>
            <a:off x="6245625" y="1771836"/>
            <a:ext cx="419638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вторая и третья страницы (одним файлом)</a:t>
            </a:r>
          </a:p>
          <a:p>
            <a:endParaRPr lang="ru-RU" sz="1100" b="1" dirty="0" smtClean="0"/>
          </a:p>
          <a:p>
            <a:r>
              <a:rPr lang="ru-RU" sz="1600" b="1" dirty="0" smtClean="0"/>
              <a:t>разворот с регистрацией по месту жительства</a:t>
            </a:r>
          </a:p>
          <a:p>
            <a:endParaRPr lang="ru-RU" sz="1600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B1ADBEEB-2426-410C-A0FD-EF2B0C1DA159}"/>
              </a:ext>
            </a:extLst>
          </p:cNvPr>
          <p:cNvSpPr txBox="1"/>
          <p:nvPr/>
        </p:nvSpPr>
        <p:spPr>
          <a:xfrm>
            <a:off x="6227822" y="4869000"/>
            <a:ext cx="3243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Прочие документы</a:t>
            </a:r>
            <a:endParaRPr lang="ru-RU" sz="2400" b="1" dirty="0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3B9475B0-AB54-4CBC-B18C-43CE147F75FA}"/>
              </a:ext>
            </a:extLst>
          </p:cNvPr>
          <p:cNvSpPr/>
          <p:nvPr/>
        </p:nvSpPr>
        <p:spPr>
          <a:xfrm>
            <a:off x="6245625" y="5229000"/>
            <a:ext cx="41963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индивидуальные достижения</a:t>
            </a:r>
          </a:p>
          <a:p>
            <a:endParaRPr lang="ru-RU" sz="400" b="1" dirty="0" smtClean="0"/>
          </a:p>
          <a:p>
            <a:r>
              <a:rPr lang="ru-RU" sz="1600" b="1" dirty="0" smtClean="0"/>
              <a:t>договор о целевом обучении</a:t>
            </a:r>
          </a:p>
          <a:p>
            <a:endParaRPr lang="ru-RU" sz="400" b="1" dirty="0" smtClean="0"/>
          </a:p>
          <a:p>
            <a:r>
              <a:rPr lang="ru-RU" sz="1600" b="1" dirty="0" smtClean="0"/>
              <a:t>документы, подтверждающие льготы</a:t>
            </a:r>
          </a:p>
          <a:p>
            <a:endParaRPr lang="ru-RU" sz="16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E97FD21-1C94-4BD0-A542-AE928603430D}"/>
              </a:ext>
            </a:extLst>
          </p:cNvPr>
          <p:cNvSpPr txBox="1"/>
          <p:nvPr/>
        </p:nvSpPr>
        <p:spPr>
          <a:xfrm>
            <a:off x="6906000" y="3208890"/>
            <a:ext cx="468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Документ о полученном образовании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C2A33362-F562-4B94-A970-2D0949FF2643}"/>
              </a:ext>
            </a:extLst>
          </p:cNvPr>
          <p:cNvSpPr/>
          <p:nvPr/>
        </p:nvSpPr>
        <p:spPr>
          <a:xfrm>
            <a:off x="6996553" y="3626004"/>
            <a:ext cx="419638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титульный лист аттестата/диплома</a:t>
            </a:r>
          </a:p>
          <a:p>
            <a:endParaRPr lang="ru-RU" sz="1600" b="1" dirty="0" smtClean="0">
              <a:solidFill>
                <a:schemeClr val="bg1"/>
              </a:solidFill>
            </a:endParaRPr>
          </a:p>
          <a:p>
            <a:r>
              <a:rPr lang="ru-RU" sz="1600" b="1" dirty="0" smtClean="0">
                <a:solidFill>
                  <a:schemeClr val="bg1"/>
                </a:solidFill>
              </a:rPr>
              <a:t>приложение к аттестату/диплому</a:t>
            </a:r>
          </a:p>
          <a:p>
            <a:endParaRPr lang="ru-RU" sz="1600" b="1" dirty="0" smtClean="0">
              <a:solidFill>
                <a:schemeClr val="bg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6D90C2EB-832E-45A7-92F5-A6C06A33B1A0}"/>
              </a:ext>
            </a:extLst>
          </p:cNvPr>
          <p:cNvSpPr txBox="1"/>
          <p:nvPr/>
        </p:nvSpPr>
        <p:spPr>
          <a:xfrm>
            <a:off x="0" y="179392"/>
            <a:ext cx="12207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Необходимы следующие </a:t>
            </a:r>
            <a:r>
              <a:rPr lang="ru-RU" sz="5400" b="1" dirty="0" smtClean="0">
                <a:solidFill>
                  <a:schemeClr val="accent2"/>
                </a:solidFill>
              </a:rPr>
              <a:t>документы</a:t>
            </a:r>
            <a:endParaRPr lang="ru-RU" sz="5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92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xmlns="" id="{C1B74FFC-22B1-4F16-9F6B-5FCDAD8B4FD8}"/>
              </a:ext>
            </a:extLst>
          </p:cNvPr>
          <p:cNvSpPr/>
          <p:nvPr/>
        </p:nvSpPr>
        <p:spPr>
          <a:xfrm>
            <a:off x="966000" y="1807289"/>
            <a:ext cx="3240000" cy="2069999"/>
          </a:xfrm>
          <a:prstGeom prst="round2DiagRect">
            <a:avLst>
              <a:gd name="adj1" fmla="val 0"/>
              <a:gd name="adj2" fmla="val 2939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противолежащие углы 2">
            <a:extLst>
              <a:ext uri="{FF2B5EF4-FFF2-40B4-BE49-F238E27FC236}">
                <a16:creationId xmlns:a16="http://schemas.microsoft.com/office/drawing/2014/main" xmlns="" id="{7613D9BA-71A9-47BA-9567-325935C95C35}"/>
              </a:ext>
            </a:extLst>
          </p:cNvPr>
          <p:cNvSpPr/>
          <p:nvPr/>
        </p:nvSpPr>
        <p:spPr>
          <a:xfrm>
            <a:off x="4476000" y="1808639"/>
            <a:ext cx="3240000" cy="2069999"/>
          </a:xfrm>
          <a:prstGeom prst="round2DiagRect">
            <a:avLst>
              <a:gd name="adj1" fmla="val 0"/>
              <a:gd name="adj2" fmla="val 2939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xmlns="" id="{8E3A65CF-5054-4F37-A296-63B5A4B88DAC}"/>
              </a:ext>
            </a:extLst>
          </p:cNvPr>
          <p:cNvSpPr/>
          <p:nvPr/>
        </p:nvSpPr>
        <p:spPr>
          <a:xfrm>
            <a:off x="7986000" y="1807289"/>
            <a:ext cx="3240000" cy="2069999"/>
          </a:xfrm>
          <a:prstGeom prst="round2DiagRect">
            <a:avLst>
              <a:gd name="adj1" fmla="val 0"/>
              <a:gd name="adj2" fmla="val 2939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xmlns="" id="{B4EABFCB-BC9E-49CA-B4C2-475EE823A99E}"/>
              </a:ext>
            </a:extLst>
          </p:cNvPr>
          <p:cNvSpPr/>
          <p:nvPr/>
        </p:nvSpPr>
        <p:spPr>
          <a:xfrm>
            <a:off x="966000" y="4014001"/>
            <a:ext cx="3240000" cy="2069999"/>
          </a:xfrm>
          <a:prstGeom prst="round2DiagRect">
            <a:avLst>
              <a:gd name="adj1" fmla="val 0"/>
              <a:gd name="adj2" fmla="val 2939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противолежащие углы 5">
            <a:extLst>
              <a:ext uri="{FF2B5EF4-FFF2-40B4-BE49-F238E27FC236}">
                <a16:creationId xmlns:a16="http://schemas.microsoft.com/office/drawing/2014/main" xmlns="" id="{DCDEC2BC-358F-4DF5-8FD1-FEAA284982E5}"/>
              </a:ext>
            </a:extLst>
          </p:cNvPr>
          <p:cNvSpPr/>
          <p:nvPr/>
        </p:nvSpPr>
        <p:spPr>
          <a:xfrm>
            <a:off x="4476000" y="4015351"/>
            <a:ext cx="3240000" cy="2069999"/>
          </a:xfrm>
          <a:prstGeom prst="round2DiagRect">
            <a:avLst>
              <a:gd name="adj1" fmla="val 0"/>
              <a:gd name="adj2" fmla="val 2939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противолежащие углы 6">
            <a:extLst>
              <a:ext uri="{FF2B5EF4-FFF2-40B4-BE49-F238E27FC236}">
                <a16:creationId xmlns:a16="http://schemas.microsoft.com/office/drawing/2014/main" xmlns="" id="{B029E86A-194E-4E64-9BCE-1139E8AFD8C7}"/>
              </a:ext>
            </a:extLst>
          </p:cNvPr>
          <p:cNvSpPr/>
          <p:nvPr/>
        </p:nvSpPr>
        <p:spPr>
          <a:xfrm>
            <a:off x="7986000" y="4014001"/>
            <a:ext cx="3240000" cy="2069999"/>
          </a:xfrm>
          <a:prstGeom prst="round2DiagRect">
            <a:avLst>
              <a:gd name="adj1" fmla="val 0"/>
              <a:gd name="adj2" fmla="val 2939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противолежащие углы 7">
            <a:extLst>
              <a:ext uri="{FF2B5EF4-FFF2-40B4-BE49-F238E27FC236}">
                <a16:creationId xmlns:a16="http://schemas.microsoft.com/office/drawing/2014/main" xmlns="" id="{6CBA279B-9704-4BE5-AA02-3B3B1821AC92}"/>
              </a:ext>
            </a:extLst>
          </p:cNvPr>
          <p:cNvSpPr/>
          <p:nvPr/>
        </p:nvSpPr>
        <p:spPr>
          <a:xfrm>
            <a:off x="2248500" y="1944000"/>
            <a:ext cx="675000" cy="495000"/>
          </a:xfrm>
          <a:prstGeom prst="round2DiagRect">
            <a:avLst>
              <a:gd name="adj1" fmla="val 0"/>
              <a:gd name="adj2" fmla="val 2939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противолежащие углы 8">
            <a:extLst>
              <a:ext uri="{FF2B5EF4-FFF2-40B4-BE49-F238E27FC236}">
                <a16:creationId xmlns:a16="http://schemas.microsoft.com/office/drawing/2014/main" xmlns="" id="{A71024E8-02B6-4536-AA3E-0840DD99E9C1}"/>
              </a:ext>
            </a:extLst>
          </p:cNvPr>
          <p:cNvSpPr/>
          <p:nvPr/>
        </p:nvSpPr>
        <p:spPr>
          <a:xfrm>
            <a:off x="2248500" y="4101432"/>
            <a:ext cx="675000" cy="495000"/>
          </a:xfrm>
          <a:prstGeom prst="round2DiagRect">
            <a:avLst>
              <a:gd name="adj1" fmla="val 0"/>
              <a:gd name="adj2" fmla="val 2939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противолежащие углы 9">
            <a:extLst>
              <a:ext uri="{FF2B5EF4-FFF2-40B4-BE49-F238E27FC236}">
                <a16:creationId xmlns:a16="http://schemas.microsoft.com/office/drawing/2014/main" xmlns="" id="{3F020214-AC45-483F-9CB2-B2D59D6D935B}"/>
              </a:ext>
            </a:extLst>
          </p:cNvPr>
          <p:cNvSpPr/>
          <p:nvPr/>
        </p:nvSpPr>
        <p:spPr>
          <a:xfrm>
            <a:off x="9268500" y="4101432"/>
            <a:ext cx="675000" cy="495000"/>
          </a:xfrm>
          <a:prstGeom prst="round2DiagRect">
            <a:avLst>
              <a:gd name="adj1" fmla="val 0"/>
              <a:gd name="adj2" fmla="val 2939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противолежащие углы 10">
            <a:extLst>
              <a:ext uri="{FF2B5EF4-FFF2-40B4-BE49-F238E27FC236}">
                <a16:creationId xmlns:a16="http://schemas.microsoft.com/office/drawing/2014/main" xmlns="" id="{D4D9F486-5A59-4C5F-88E8-5EAEAC94D4F6}"/>
              </a:ext>
            </a:extLst>
          </p:cNvPr>
          <p:cNvSpPr/>
          <p:nvPr/>
        </p:nvSpPr>
        <p:spPr>
          <a:xfrm>
            <a:off x="9268500" y="1944000"/>
            <a:ext cx="675000" cy="495000"/>
          </a:xfrm>
          <a:prstGeom prst="round2DiagRect">
            <a:avLst>
              <a:gd name="adj1" fmla="val 0"/>
              <a:gd name="adj2" fmla="val 2939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противолежащие углы 11">
            <a:extLst>
              <a:ext uri="{FF2B5EF4-FFF2-40B4-BE49-F238E27FC236}">
                <a16:creationId xmlns:a16="http://schemas.microsoft.com/office/drawing/2014/main" xmlns="" id="{6F7FD81E-2139-4AB1-9183-035D6925000D}"/>
              </a:ext>
            </a:extLst>
          </p:cNvPr>
          <p:cNvSpPr/>
          <p:nvPr/>
        </p:nvSpPr>
        <p:spPr>
          <a:xfrm>
            <a:off x="5821156" y="4101432"/>
            <a:ext cx="675000" cy="495000"/>
          </a:xfrm>
          <a:prstGeom prst="round2DiagRect">
            <a:avLst>
              <a:gd name="adj1" fmla="val 0"/>
              <a:gd name="adj2" fmla="val 2939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противолежащие углы 12">
            <a:extLst>
              <a:ext uri="{FF2B5EF4-FFF2-40B4-BE49-F238E27FC236}">
                <a16:creationId xmlns:a16="http://schemas.microsoft.com/office/drawing/2014/main" xmlns="" id="{03294A7C-8FEB-4EE8-998A-041151B9C268}"/>
              </a:ext>
            </a:extLst>
          </p:cNvPr>
          <p:cNvSpPr/>
          <p:nvPr/>
        </p:nvSpPr>
        <p:spPr>
          <a:xfrm>
            <a:off x="5821156" y="1944000"/>
            <a:ext cx="675000" cy="495000"/>
          </a:xfrm>
          <a:prstGeom prst="round2DiagRect">
            <a:avLst>
              <a:gd name="adj1" fmla="val 0"/>
              <a:gd name="adj2" fmla="val 2939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0F5774C-1F1F-43D3-BDFC-31644976D97E}"/>
              </a:ext>
            </a:extLst>
          </p:cNvPr>
          <p:cNvSpPr txBox="1"/>
          <p:nvPr/>
        </p:nvSpPr>
        <p:spPr>
          <a:xfrm>
            <a:off x="2310925" y="1940764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3E9AC69-6186-4542-9D6C-5B6BCA0B600A}"/>
              </a:ext>
            </a:extLst>
          </p:cNvPr>
          <p:cNvSpPr txBox="1"/>
          <p:nvPr/>
        </p:nvSpPr>
        <p:spPr>
          <a:xfrm>
            <a:off x="5883580" y="191578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C23E6B3-0883-4C44-B96F-9E8C86EB7F07}"/>
              </a:ext>
            </a:extLst>
          </p:cNvPr>
          <p:cNvSpPr txBox="1"/>
          <p:nvPr/>
        </p:nvSpPr>
        <p:spPr>
          <a:xfrm>
            <a:off x="9330924" y="191578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65B4786-C55A-48E9-A2B3-6B2B0820C3C3}"/>
              </a:ext>
            </a:extLst>
          </p:cNvPr>
          <p:cNvSpPr txBox="1"/>
          <p:nvPr/>
        </p:nvSpPr>
        <p:spPr>
          <a:xfrm>
            <a:off x="2310924" y="4087322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F9436DD-B1F6-4CDA-AA68-9B3BB5FBF312}"/>
              </a:ext>
            </a:extLst>
          </p:cNvPr>
          <p:cNvSpPr txBox="1"/>
          <p:nvPr/>
        </p:nvSpPr>
        <p:spPr>
          <a:xfrm>
            <a:off x="5877469" y="4101432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7170B3D-3C0A-4666-BC5C-B7F2E420283A}"/>
              </a:ext>
            </a:extLst>
          </p:cNvPr>
          <p:cNvSpPr txBox="1"/>
          <p:nvPr/>
        </p:nvSpPr>
        <p:spPr>
          <a:xfrm>
            <a:off x="9330923" y="4073212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AE8D70C-0335-4404-8578-3DE67239AEF6}"/>
              </a:ext>
            </a:extLst>
          </p:cNvPr>
          <p:cNvSpPr txBox="1"/>
          <p:nvPr/>
        </p:nvSpPr>
        <p:spPr>
          <a:xfrm>
            <a:off x="1294021" y="2441971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ГТО</a:t>
            </a:r>
            <a:endParaRPr lang="ru-RU" sz="2000" b="1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DE372FAA-4895-48D7-8EF3-0AAF6AF17A00}"/>
              </a:ext>
            </a:extLst>
          </p:cNvPr>
          <p:cNvSpPr/>
          <p:nvPr/>
        </p:nvSpPr>
        <p:spPr>
          <a:xfrm>
            <a:off x="1200587" y="2831381"/>
            <a:ext cx="27708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Золотой значок </a:t>
            </a:r>
            <a:endParaRPr lang="ru-RU" sz="1400" dirty="0" smtClean="0"/>
          </a:p>
          <a:p>
            <a:pPr algn="ctr"/>
            <a:r>
              <a:rPr lang="ru-RU" sz="1400" dirty="0" smtClean="0"/>
              <a:t>«</a:t>
            </a:r>
            <a:r>
              <a:rPr lang="ru-RU" sz="1400" dirty="0" smtClean="0"/>
              <a:t>Готов к труду и обороне»</a:t>
            </a:r>
          </a:p>
          <a:p>
            <a:pPr algn="ctr"/>
            <a:endParaRPr lang="ru-RU" sz="1400" dirty="0" smtClean="0"/>
          </a:p>
          <a:p>
            <a:pPr algn="ctr"/>
            <a:r>
              <a:rPr lang="ru-RU" sz="1400" b="1" dirty="0" smtClean="0"/>
              <a:t>2 балла</a:t>
            </a:r>
            <a:endParaRPr lang="ru-RU" sz="14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CC4918B-D1AF-461E-8054-92A1DE882C5A}"/>
              </a:ext>
            </a:extLst>
          </p:cNvPr>
          <p:cNvSpPr txBox="1"/>
          <p:nvPr/>
        </p:nvSpPr>
        <p:spPr>
          <a:xfrm>
            <a:off x="1383347" y="4689839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Чемпионаты</a:t>
            </a:r>
            <a:endParaRPr lang="ru-RU" sz="2000" b="1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22E2EE92-2507-4324-8AA5-134C435E6389}"/>
              </a:ext>
            </a:extLst>
          </p:cNvPr>
          <p:cNvSpPr/>
          <p:nvPr/>
        </p:nvSpPr>
        <p:spPr>
          <a:xfrm>
            <a:off x="1289913" y="5079249"/>
            <a:ext cx="27708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WorldSkills</a:t>
            </a:r>
            <a:r>
              <a:rPr lang="en-US" sz="1400" dirty="0" smtClean="0"/>
              <a:t> International</a:t>
            </a:r>
            <a:r>
              <a:rPr lang="ru-RU" sz="1400" dirty="0" smtClean="0"/>
              <a:t>, </a:t>
            </a:r>
            <a:r>
              <a:rPr lang="ru-RU" sz="1400" dirty="0" err="1" smtClean="0"/>
              <a:t>Абилимпикс</a:t>
            </a:r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r>
              <a:rPr lang="en-US" sz="1400" b="1" dirty="0" smtClean="0"/>
              <a:t>5 </a:t>
            </a:r>
            <a:r>
              <a:rPr lang="ru-RU" sz="1400" b="1" dirty="0" smtClean="0"/>
              <a:t>баллов</a:t>
            </a:r>
            <a:endParaRPr lang="ru-RU" sz="14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0B2B15A-7D64-44A5-89CF-2F01009FB53A}"/>
              </a:ext>
            </a:extLst>
          </p:cNvPr>
          <p:cNvSpPr txBox="1"/>
          <p:nvPr/>
        </p:nvSpPr>
        <p:spPr>
          <a:xfrm>
            <a:off x="4804020" y="2441971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Отличники</a:t>
            </a:r>
            <a:endParaRPr lang="ru-RU" sz="2000" b="1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7DAFE2C4-848A-4478-8936-6B1CCD0A0A76}"/>
              </a:ext>
            </a:extLst>
          </p:cNvPr>
          <p:cNvSpPr/>
          <p:nvPr/>
        </p:nvSpPr>
        <p:spPr>
          <a:xfrm>
            <a:off x="4710586" y="2831381"/>
            <a:ext cx="27708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Аттестат (диплом колледжа)</a:t>
            </a:r>
          </a:p>
          <a:p>
            <a:pPr algn="ctr"/>
            <a:r>
              <a:rPr lang="ru-RU" sz="1400" dirty="0" smtClean="0"/>
              <a:t> «с отличием» </a:t>
            </a:r>
          </a:p>
          <a:p>
            <a:pPr algn="ctr"/>
            <a:endParaRPr lang="ru-RU" sz="1400" dirty="0" smtClean="0"/>
          </a:p>
          <a:p>
            <a:pPr algn="ctr"/>
            <a:r>
              <a:rPr lang="ru-RU" sz="1400" b="1" dirty="0" smtClean="0"/>
              <a:t>5 баллов</a:t>
            </a:r>
            <a:endParaRPr lang="ru-RU" sz="14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175AF0E-DE91-4EB7-B0F9-8C3501126558}"/>
              </a:ext>
            </a:extLst>
          </p:cNvPr>
          <p:cNvSpPr txBox="1"/>
          <p:nvPr/>
        </p:nvSpPr>
        <p:spPr>
          <a:xfrm>
            <a:off x="8314020" y="2423797"/>
            <a:ext cx="25839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Олимпиады </a:t>
            </a:r>
          </a:p>
          <a:p>
            <a:pPr algn="ctr"/>
            <a:r>
              <a:rPr lang="ru-RU" sz="1400" b="1" dirty="0" smtClean="0"/>
              <a:t>(победитель , призер)</a:t>
            </a:r>
            <a:endParaRPr lang="ru-RU" sz="2000" b="1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F4D09E8D-E8C9-4345-9555-FE9E175C99C9}"/>
              </a:ext>
            </a:extLst>
          </p:cNvPr>
          <p:cNvSpPr/>
          <p:nvPr/>
        </p:nvSpPr>
        <p:spPr>
          <a:xfrm>
            <a:off x="8220586" y="2934000"/>
            <a:ext cx="27708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ВОШ, </a:t>
            </a:r>
            <a:r>
              <a:rPr lang="ru-RU" sz="1400" dirty="0" err="1" smtClean="0"/>
              <a:t>Акмуллинская</a:t>
            </a:r>
            <a:r>
              <a:rPr lang="ru-RU" sz="1400" dirty="0" smtClean="0"/>
              <a:t> олимпиада, Кубок им. Ю.А.Гагарина, </a:t>
            </a:r>
            <a:endParaRPr lang="ru-RU" sz="1400" dirty="0" smtClean="0"/>
          </a:p>
          <a:p>
            <a:pPr algn="ctr"/>
            <a:r>
              <a:rPr lang="ru-RU" sz="1400" dirty="0" smtClean="0"/>
              <a:t>Первый </a:t>
            </a:r>
            <a:r>
              <a:rPr lang="ru-RU" sz="1400" dirty="0" smtClean="0"/>
              <a:t>успех</a:t>
            </a:r>
          </a:p>
          <a:p>
            <a:pPr algn="ctr"/>
            <a:r>
              <a:rPr lang="ru-RU" sz="1400" b="1" dirty="0" smtClean="0"/>
              <a:t>5 баллов </a:t>
            </a:r>
            <a:endParaRPr lang="ru-RU" sz="14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7FCAD95-FE7E-4139-942E-AFE23B61E7A2}"/>
              </a:ext>
            </a:extLst>
          </p:cNvPr>
          <p:cNvSpPr txBox="1"/>
          <p:nvPr/>
        </p:nvSpPr>
        <p:spPr>
          <a:xfrm>
            <a:off x="4804020" y="4683871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Башкирский язык</a:t>
            </a:r>
            <a:endParaRPr lang="ru-RU" sz="2000" b="1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29570E1D-C179-4817-8C7C-79F9F30468EB}"/>
              </a:ext>
            </a:extLst>
          </p:cNvPr>
          <p:cNvSpPr/>
          <p:nvPr/>
        </p:nvSpPr>
        <p:spPr>
          <a:xfrm>
            <a:off x="4710586" y="5073281"/>
            <a:ext cx="27708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Межрегиональная олимпиада школьников по башкирскому языку и литературе</a:t>
            </a:r>
          </a:p>
          <a:p>
            <a:pPr algn="ctr"/>
            <a:r>
              <a:rPr lang="ru-RU" sz="1400" b="1" dirty="0" smtClean="0"/>
              <a:t>10 баллов (ФБФ, ИФОМК)</a:t>
            </a:r>
            <a:endParaRPr lang="ru-RU" sz="14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3661D45-0462-45B7-9296-32C05A495F58}"/>
              </a:ext>
            </a:extLst>
          </p:cNvPr>
          <p:cNvSpPr txBox="1"/>
          <p:nvPr/>
        </p:nvSpPr>
        <p:spPr>
          <a:xfrm>
            <a:off x="8314020" y="4682589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Творчество</a:t>
            </a:r>
            <a:endParaRPr lang="ru-RU" sz="2000" b="1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1664AC52-5E56-4717-9304-DA51C41CC9B0}"/>
              </a:ext>
            </a:extLst>
          </p:cNvPr>
          <p:cNvSpPr/>
          <p:nvPr/>
        </p:nvSpPr>
        <p:spPr>
          <a:xfrm>
            <a:off x="8220586" y="5071999"/>
            <a:ext cx="27708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Региональная олимпиада школьников по ИЗО и черчению</a:t>
            </a:r>
          </a:p>
          <a:p>
            <a:pPr algn="ctr"/>
            <a:endParaRPr lang="ru-RU" sz="1400" b="1" dirty="0" smtClean="0"/>
          </a:p>
          <a:p>
            <a:pPr algn="ctr"/>
            <a:r>
              <a:rPr lang="ru-RU" sz="1400" b="1" dirty="0" smtClean="0"/>
              <a:t>5 баллов (ХГФ)</a:t>
            </a:r>
            <a:endParaRPr lang="ru-RU" sz="14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6BB8E06-3E57-42EB-A0FD-05459337372C}"/>
              </a:ext>
            </a:extLst>
          </p:cNvPr>
          <p:cNvSpPr txBox="1"/>
          <p:nvPr/>
        </p:nvSpPr>
        <p:spPr>
          <a:xfrm>
            <a:off x="0" y="1983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Индивидуальные достижения</a:t>
            </a:r>
            <a:endParaRPr lang="ru-RU" sz="4400" dirty="0">
              <a:solidFill>
                <a:schemeClr val="accent2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96DAC3A2-B1F5-4F30-90B8-93F4F7011F70}"/>
              </a:ext>
            </a:extLst>
          </p:cNvPr>
          <p:cNvSpPr/>
          <p:nvPr/>
        </p:nvSpPr>
        <p:spPr>
          <a:xfrm>
            <a:off x="1448670" y="769436"/>
            <a:ext cx="92946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При приеме на обучение по программам </a:t>
            </a:r>
            <a:r>
              <a:rPr lang="ru-RU" dirty="0" err="1" smtClean="0"/>
              <a:t>бакалавриата</a:t>
            </a:r>
            <a:r>
              <a:rPr lang="ru-RU" dirty="0"/>
              <a:t> </a:t>
            </a:r>
            <a:r>
              <a:rPr lang="ru-RU" dirty="0" smtClean="0"/>
              <a:t>и</a:t>
            </a:r>
            <a:r>
              <a:rPr lang="ru-RU" dirty="0" smtClean="0"/>
              <a:t> </a:t>
            </a:r>
            <a:r>
              <a:rPr lang="ru-RU" dirty="0" err="1" smtClean="0"/>
              <a:t>специалитета</a:t>
            </a:r>
            <a:r>
              <a:rPr lang="ru-RU" dirty="0" smtClean="0"/>
              <a:t> Университет начисляет баллы за следующие индивидуальные достижения </a:t>
            </a:r>
            <a:r>
              <a:rPr lang="ru-RU" dirty="0" smtClean="0"/>
              <a:t>(</a:t>
            </a:r>
            <a:r>
              <a:rPr lang="ru-RU" b="1" dirty="0" smtClean="0"/>
              <a:t>всего </a:t>
            </a:r>
            <a:r>
              <a:rPr lang="ru-RU" b="1" dirty="0" smtClean="0"/>
              <a:t>не </a:t>
            </a:r>
            <a:r>
              <a:rPr lang="ru-RU" b="1" dirty="0" smtClean="0"/>
              <a:t>более 10</a:t>
            </a:r>
            <a:r>
              <a:rPr lang="ru-RU" dirty="0" smtClean="0"/>
              <a:t>):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390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9F9C61E-E36B-4AA1-9B32-253C81A9D207}"/>
              </a:ext>
            </a:extLst>
          </p:cNvPr>
          <p:cNvSpPr/>
          <p:nvPr/>
        </p:nvSpPr>
        <p:spPr>
          <a:xfrm>
            <a:off x="0" y="0"/>
            <a:ext cx="7532340" cy="6858000"/>
          </a:xfrm>
          <a:custGeom>
            <a:avLst/>
            <a:gdLst>
              <a:gd name="connsiteX0" fmla="*/ 0 w 4050000"/>
              <a:gd name="connsiteY0" fmla="*/ 0 h 6984000"/>
              <a:gd name="connsiteX1" fmla="*/ 4050000 w 4050000"/>
              <a:gd name="connsiteY1" fmla="*/ 0 h 6984000"/>
              <a:gd name="connsiteX2" fmla="*/ 4050000 w 4050000"/>
              <a:gd name="connsiteY2" fmla="*/ 6984000 h 6984000"/>
              <a:gd name="connsiteX3" fmla="*/ 0 w 4050000"/>
              <a:gd name="connsiteY3" fmla="*/ 6984000 h 6984000"/>
              <a:gd name="connsiteX4" fmla="*/ 0 w 4050000"/>
              <a:gd name="connsiteY4" fmla="*/ 0 h 698400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05000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59864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509480"/>
              <a:gd name="connsiteY0" fmla="*/ 38100 h 7022100"/>
              <a:gd name="connsiteX1" fmla="*/ 7509480 w 7509480"/>
              <a:gd name="connsiteY1" fmla="*/ 0 h 7022100"/>
              <a:gd name="connsiteX2" fmla="*/ 4598640 w 7509480"/>
              <a:gd name="connsiteY2" fmla="*/ 7022100 h 7022100"/>
              <a:gd name="connsiteX3" fmla="*/ 0 w 7509480"/>
              <a:gd name="connsiteY3" fmla="*/ 7022100 h 7022100"/>
              <a:gd name="connsiteX4" fmla="*/ 0 w 7509480"/>
              <a:gd name="connsiteY4" fmla="*/ 38100 h 7022100"/>
              <a:gd name="connsiteX0" fmla="*/ 0 w 7532340"/>
              <a:gd name="connsiteY0" fmla="*/ 0 h 6984000"/>
              <a:gd name="connsiteX1" fmla="*/ 7532340 w 7532340"/>
              <a:gd name="connsiteY1" fmla="*/ 762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  <a:gd name="connsiteX0" fmla="*/ 0 w 7532340"/>
              <a:gd name="connsiteY0" fmla="*/ 0 h 6984000"/>
              <a:gd name="connsiteX1" fmla="*/ 7532340 w 7532340"/>
              <a:gd name="connsiteY1" fmla="*/ 277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2340" h="6984000">
                <a:moveTo>
                  <a:pt x="0" y="0"/>
                </a:moveTo>
                <a:lnTo>
                  <a:pt x="7532340" y="2770"/>
                </a:lnTo>
                <a:lnTo>
                  <a:pt x="4598640" y="6984000"/>
                </a:lnTo>
                <a:lnTo>
                  <a:pt x="0" y="6984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2">
            <a:extLst>
              <a:ext uri="{FF2B5EF4-FFF2-40B4-BE49-F238E27FC236}">
                <a16:creationId xmlns:a16="http://schemas.microsoft.com/office/drawing/2014/main" xmlns="" id="{5E22F419-5D2B-48E1-8D1A-A0588A1B8D01}"/>
              </a:ext>
            </a:extLst>
          </p:cNvPr>
          <p:cNvSpPr/>
          <p:nvPr/>
        </p:nvSpPr>
        <p:spPr>
          <a:xfrm>
            <a:off x="198253" y="188999"/>
            <a:ext cx="7067747" cy="6466633"/>
          </a:xfrm>
          <a:custGeom>
            <a:avLst/>
            <a:gdLst>
              <a:gd name="connsiteX0" fmla="*/ 0 w 4050000"/>
              <a:gd name="connsiteY0" fmla="*/ 0 h 6984000"/>
              <a:gd name="connsiteX1" fmla="*/ 4050000 w 4050000"/>
              <a:gd name="connsiteY1" fmla="*/ 0 h 6984000"/>
              <a:gd name="connsiteX2" fmla="*/ 4050000 w 4050000"/>
              <a:gd name="connsiteY2" fmla="*/ 6984000 h 6984000"/>
              <a:gd name="connsiteX3" fmla="*/ 0 w 4050000"/>
              <a:gd name="connsiteY3" fmla="*/ 6984000 h 6984000"/>
              <a:gd name="connsiteX4" fmla="*/ 0 w 4050000"/>
              <a:gd name="connsiteY4" fmla="*/ 0 h 698400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05000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59864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509480"/>
              <a:gd name="connsiteY0" fmla="*/ 38100 h 7022100"/>
              <a:gd name="connsiteX1" fmla="*/ 7509480 w 7509480"/>
              <a:gd name="connsiteY1" fmla="*/ 0 h 7022100"/>
              <a:gd name="connsiteX2" fmla="*/ 4598640 w 7509480"/>
              <a:gd name="connsiteY2" fmla="*/ 7022100 h 7022100"/>
              <a:gd name="connsiteX3" fmla="*/ 0 w 7509480"/>
              <a:gd name="connsiteY3" fmla="*/ 7022100 h 7022100"/>
              <a:gd name="connsiteX4" fmla="*/ 0 w 7509480"/>
              <a:gd name="connsiteY4" fmla="*/ 38100 h 7022100"/>
              <a:gd name="connsiteX0" fmla="*/ 0 w 7532340"/>
              <a:gd name="connsiteY0" fmla="*/ 0 h 6984000"/>
              <a:gd name="connsiteX1" fmla="*/ 7532340 w 7532340"/>
              <a:gd name="connsiteY1" fmla="*/ 762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  <a:gd name="connsiteX0" fmla="*/ 0 w 7532340"/>
              <a:gd name="connsiteY0" fmla="*/ 0 h 6984000"/>
              <a:gd name="connsiteX1" fmla="*/ 7532340 w 7532340"/>
              <a:gd name="connsiteY1" fmla="*/ 277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2340" h="6984000">
                <a:moveTo>
                  <a:pt x="0" y="0"/>
                </a:moveTo>
                <a:lnTo>
                  <a:pt x="7532340" y="2770"/>
                </a:lnTo>
                <a:lnTo>
                  <a:pt x="4598640" y="6984000"/>
                </a:lnTo>
                <a:lnTo>
                  <a:pt x="0" y="698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039A666-5B41-4C6D-A82D-3ACFD2D2B24F}"/>
              </a:ext>
            </a:extLst>
          </p:cNvPr>
          <p:cNvSpPr txBox="1"/>
          <p:nvPr/>
        </p:nvSpPr>
        <p:spPr>
          <a:xfrm>
            <a:off x="8076000" y="1179000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 шаг</a:t>
            </a:r>
            <a:endParaRPr lang="ru-RU" sz="2000" b="1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2B9984D-717D-4CD5-9EC5-EC2B227A0079}"/>
              </a:ext>
            </a:extLst>
          </p:cNvPr>
          <p:cNvSpPr/>
          <p:nvPr/>
        </p:nvSpPr>
        <p:spPr>
          <a:xfrm>
            <a:off x="8076000" y="1563235"/>
            <a:ext cx="3213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Заходим на сайт университета:</a:t>
            </a:r>
          </a:p>
          <a:p>
            <a:r>
              <a:rPr lang="en-US" dirty="0" smtClean="0"/>
              <a:t>https://bspu.ru/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5B42D17-99DA-41C3-83E3-245A55B4E28B}"/>
              </a:ext>
            </a:extLst>
          </p:cNvPr>
          <p:cNvSpPr txBox="1"/>
          <p:nvPr/>
        </p:nvSpPr>
        <p:spPr>
          <a:xfrm>
            <a:off x="7275967" y="2870800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 шаг</a:t>
            </a:r>
            <a:endParaRPr lang="ru-RU" sz="2000" b="1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57C0931-3A9A-44A2-B182-93EDB0CF011F}"/>
              </a:ext>
            </a:extLst>
          </p:cNvPr>
          <p:cNvSpPr/>
          <p:nvPr/>
        </p:nvSpPr>
        <p:spPr>
          <a:xfrm>
            <a:off x="7264996" y="3265399"/>
            <a:ext cx="3213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Нажима</a:t>
            </a:r>
            <a:r>
              <a:rPr lang="ru-RU" dirty="0" smtClean="0"/>
              <a:t>ем </a:t>
            </a:r>
            <a:r>
              <a:rPr lang="ru-RU" dirty="0" smtClean="0"/>
              <a:t>на кнопку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1793FA1-A059-477C-B6F2-D9D0F7D35595}"/>
              </a:ext>
            </a:extLst>
          </p:cNvPr>
          <p:cNvSpPr txBox="1"/>
          <p:nvPr/>
        </p:nvSpPr>
        <p:spPr>
          <a:xfrm>
            <a:off x="6471325" y="4588885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 шаг</a:t>
            </a:r>
            <a:endParaRPr lang="ru-RU" sz="2000" b="1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F3F9FA1-9582-48FA-AC40-5A02829E22C3}"/>
              </a:ext>
            </a:extLst>
          </p:cNvPr>
          <p:cNvSpPr/>
          <p:nvPr/>
        </p:nvSpPr>
        <p:spPr>
          <a:xfrm>
            <a:off x="6456000" y="5017288"/>
            <a:ext cx="382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Выбираем уровень образования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9675" t="22934" r="6479" b="26611"/>
          <a:stretch>
            <a:fillRect/>
          </a:stretch>
        </p:blipFill>
        <p:spPr bwMode="auto">
          <a:xfrm>
            <a:off x="7356000" y="3699000"/>
            <a:ext cx="2340000" cy="49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1000" y="5454000"/>
            <a:ext cx="5222887" cy="103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864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0875FF-F6F1-4C90-BD98-F73FBD215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000"/>
            <a:ext cx="12192000" cy="99387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Регистрация</a:t>
            </a:r>
            <a:r>
              <a:rPr lang="en-US" b="1" dirty="0" smtClean="0"/>
              <a:t> </a:t>
            </a:r>
            <a:r>
              <a:rPr lang="ru-RU" b="1" dirty="0" smtClean="0"/>
              <a:t>личного кабинета</a:t>
            </a:r>
            <a:endParaRPr lang="ru-RU" dirty="0"/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AEF00ED7-EB61-4855-99E7-88680A3C8882}"/>
              </a:ext>
            </a:extLst>
          </p:cNvPr>
          <p:cNvGrpSpPr/>
          <p:nvPr/>
        </p:nvGrpSpPr>
        <p:grpSpPr>
          <a:xfrm>
            <a:off x="651000" y="1404000"/>
            <a:ext cx="4320361" cy="749011"/>
            <a:chOff x="5735638" y="1502309"/>
            <a:chExt cx="4320361" cy="749011"/>
          </a:xfrm>
        </p:grpSpPr>
        <p:sp>
          <p:nvSpPr>
            <p:cNvPr id="16" name="Шестиугольник 15">
              <a:extLst>
                <a:ext uri="{FF2B5EF4-FFF2-40B4-BE49-F238E27FC236}">
                  <a16:creationId xmlns:a16="http://schemas.microsoft.com/office/drawing/2014/main" xmlns="" id="{FCA4A868-293A-445E-A75A-48A817C734EA}"/>
                </a:ext>
              </a:extLst>
            </p:cNvPr>
            <p:cNvSpPr/>
            <p:nvPr/>
          </p:nvSpPr>
          <p:spPr>
            <a:xfrm>
              <a:off x="5735638" y="1502309"/>
              <a:ext cx="587465" cy="506435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BAA8038A-1D10-4573-ACBE-455978BC2E6B}"/>
                </a:ext>
              </a:extLst>
            </p:cNvPr>
            <p:cNvSpPr txBox="1"/>
            <p:nvPr/>
          </p:nvSpPr>
          <p:spPr>
            <a:xfrm>
              <a:off x="6456362" y="1543434"/>
              <a:ext cx="3599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Нажимаем кнопку</a:t>
              </a:r>
            </a:p>
            <a:p>
              <a:r>
                <a:rPr lang="ru-RU" sz="2000" b="1" dirty="0" smtClean="0"/>
                <a:t>«Подать документы»</a:t>
              </a:r>
              <a:endParaRPr lang="ru-RU" sz="2000" b="1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C2827FF5-CDB5-492F-BE7B-25C07E2CA49C}"/>
                </a:ext>
              </a:extLst>
            </p:cNvPr>
            <p:cNvSpPr txBox="1"/>
            <p:nvPr/>
          </p:nvSpPr>
          <p:spPr>
            <a:xfrm>
              <a:off x="5781545" y="1524554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solidFill>
                    <a:schemeClr val="bg1"/>
                  </a:solidFill>
                </a:rPr>
                <a:t>01</a:t>
              </a: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xmlns="" id="{887827A4-25F5-47DF-BCCE-FEF2F9360600}"/>
              </a:ext>
            </a:extLst>
          </p:cNvPr>
          <p:cNvGrpSpPr/>
          <p:nvPr/>
        </p:nvGrpSpPr>
        <p:grpSpPr>
          <a:xfrm>
            <a:off x="5825639" y="3294000"/>
            <a:ext cx="4320361" cy="506435"/>
            <a:chOff x="5735638" y="2887155"/>
            <a:chExt cx="4320361" cy="50643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510F8411-E400-4534-88B0-2DED60134B2B}"/>
                </a:ext>
              </a:extLst>
            </p:cNvPr>
            <p:cNvSpPr txBox="1"/>
            <p:nvPr/>
          </p:nvSpPr>
          <p:spPr>
            <a:xfrm>
              <a:off x="6437762" y="2893434"/>
              <a:ext cx="36182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Нажимаем «Регистрация»</a:t>
              </a:r>
              <a:endParaRPr lang="ru-RU" sz="2000" b="1" dirty="0"/>
            </a:p>
          </p:txBody>
        </p:sp>
        <p:sp>
          <p:nvSpPr>
            <p:cNvPr id="25" name="Шестиугольник 24">
              <a:extLst>
                <a:ext uri="{FF2B5EF4-FFF2-40B4-BE49-F238E27FC236}">
                  <a16:creationId xmlns:a16="http://schemas.microsoft.com/office/drawing/2014/main" xmlns="" id="{53B7FB49-6326-490D-83D2-F54B925303E0}"/>
                </a:ext>
              </a:extLst>
            </p:cNvPr>
            <p:cNvSpPr/>
            <p:nvPr/>
          </p:nvSpPr>
          <p:spPr>
            <a:xfrm>
              <a:off x="5735638" y="2887155"/>
              <a:ext cx="587465" cy="506435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EE477AFC-3261-4E8E-AFE0-F2EC7EB78127}"/>
                </a:ext>
              </a:extLst>
            </p:cNvPr>
            <p:cNvSpPr txBox="1"/>
            <p:nvPr/>
          </p:nvSpPr>
          <p:spPr>
            <a:xfrm>
              <a:off x="5781545" y="2904414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02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xmlns="" id="{D3D7CD82-2B4C-4C78-8707-2F772D993101}"/>
              </a:ext>
            </a:extLst>
          </p:cNvPr>
          <p:cNvGrpSpPr/>
          <p:nvPr/>
        </p:nvGrpSpPr>
        <p:grpSpPr>
          <a:xfrm>
            <a:off x="471000" y="5229000"/>
            <a:ext cx="5625362" cy="983001"/>
            <a:chOff x="5735638" y="4136046"/>
            <a:chExt cx="5625362" cy="98300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DFCF1F4-CBDD-4E35-84C7-B3ADB0512F2A}"/>
                </a:ext>
              </a:extLst>
            </p:cNvPr>
            <p:cNvSpPr txBox="1"/>
            <p:nvPr/>
          </p:nvSpPr>
          <p:spPr>
            <a:xfrm>
              <a:off x="6456364" y="4136046"/>
              <a:ext cx="485927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Вводим данные</a:t>
              </a:r>
            </a:p>
            <a:p>
              <a:r>
                <a:rPr lang="ru-RU" sz="1600" dirty="0" smtClean="0"/>
                <a:t>Логин – действующий адрес электронной почты</a:t>
              </a:r>
            </a:p>
            <a:p>
              <a:r>
                <a:rPr lang="ru-RU" sz="1600" dirty="0" smtClean="0"/>
                <a:t>Пароль – обязательно запомните его!</a:t>
              </a:r>
              <a:endParaRPr lang="ru-RU" sz="1600" dirty="0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6ABA88CB-A345-45A1-B795-5B49F3693692}"/>
                </a:ext>
              </a:extLst>
            </p:cNvPr>
            <p:cNvSpPr/>
            <p:nvPr/>
          </p:nvSpPr>
          <p:spPr>
            <a:xfrm>
              <a:off x="6456363" y="4749715"/>
              <a:ext cx="490463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dirty="0"/>
            </a:p>
          </p:txBody>
        </p:sp>
        <p:sp>
          <p:nvSpPr>
            <p:cNvPr id="26" name="Шестиугольник 25">
              <a:extLst>
                <a:ext uri="{FF2B5EF4-FFF2-40B4-BE49-F238E27FC236}">
                  <a16:creationId xmlns:a16="http://schemas.microsoft.com/office/drawing/2014/main" xmlns="" id="{20F3CE53-3E9C-4A48-BE59-8E6FE35507D2}"/>
                </a:ext>
              </a:extLst>
            </p:cNvPr>
            <p:cNvSpPr/>
            <p:nvPr/>
          </p:nvSpPr>
          <p:spPr>
            <a:xfrm>
              <a:off x="5735638" y="4164813"/>
              <a:ext cx="587465" cy="506435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4EF588E8-F4E9-43FA-AEEF-2E8B39DBF7B1}"/>
                </a:ext>
              </a:extLst>
            </p:cNvPr>
            <p:cNvSpPr txBox="1"/>
            <p:nvPr/>
          </p:nvSpPr>
          <p:spPr>
            <a:xfrm>
              <a:off x="5781545" y="418719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03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t="13943"/>
          <a:stretch>
            <a:fillRect/>
          </a:stretch>
        </p:blipFill>
        <p:spPr bwMode="auto">
          <a:xfrm>
            <a:off x="6501000" y="1179000"/>
            <a:ext cx="4111579" cy="139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6000" y="2574000"/>
            <a:ext cx="4136240" cy="19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1000" y="4104000"/>
            <a:ext cx="3150290" cy="2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244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xmlns="" id="{3176ECF0-EE47-41EA-875B-0519BA2E98AA}"/>
              </a:ext>
            </a:extLst>
          </p:cNvPr>
          <p:cNvSpPr/>
          <p:nvPr/>
        </p:nvSpPr>
        <p:spPr>
          <a:xfrm>
            <a:off x="0" y="6534000"/>
            <a:ext cx="3396000" cy="324000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6D351E3-07F6-4C1A-9469-0436585956E7}"/>
              </a:ext>
            </a:extLst>
          </p:cNvPr>
          <p:cNvSpPr txBox="1"/>
          <p:nvPr/>
        </p:nvSpPr>
        <p:spPr>
          <a:xfrm>
            <a:off x="1271056" y="1837917"/>
            <a:ext cx="6354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Даем согласие на обработку данных </a:t>
            </a:r>
            <a:endParaRPr lang="ru-RU" sz="2000" b="1" dirty="0"/>
          </a:p>
        </p:txBody>
      </p:sp>
      <p:sp>
        <p:nvSpPr>
          <p:cNvPr id="11" name="Шестиугольник 10">
            <a:extLst>
              <a:ext uri="{FF2B5EF4-FFF2-40B4-BE49-F238E27FC236}">
                <a16:creationId xmlns:a16="http://schemas.microsoft.com/office/drawing/2014/main" xmlns="" id="{B2797BE5-D4C6-48B7-A238-05BCC384657F}"/>
              </a:ext>
            </a:extLst>
          </p:cNvPr>
          <p:cNvSpPr/>
          <p:nvPr/>
        </p:nvSpPr>
        <p:spPr>
          <a:xfrm>
            <a:off x="690885" y="1797565"/>
            <a:ext cx="587465" cy="506435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BC0725A-D1F4-4D06-AFC1-F0C84997F5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08327" y="1870782"/>
            <a:ext cx="360000" cy="36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0CD0F59-A28A-4ED6-837E-EC4C90E60049}"/>
              </a:ext>
            </a:extLst>
          </p:cNvPr>
          <p:cNvSpPr txBox="1"/>
          <p:nvPr/>
        </p:nvSpPr>
        <p:spPr>
          <a:xfrm>
            <a:off x="7253132" y="1729349"/>
            <a:ext cx="5142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Отмечаем необходимые пункты</a:t>
            </a:r>
            <a:endParaRPr lang="ru-RU" sz="2000" b="1" dirty="0"/>
          </a:p>
        </p:txBody>
      </p:sp>
      <p:sp>
        <p:nvSpPr>
          <p:cNvPr id="15" name="Шестиугольник 14">
            <a:extLst>
              <a:ext uri="{FF2B5EF4-FFF2-40B4-BE49-F238E27FC236}">
                <a16:creationId xmlns:a16="http://schemas.microsoft.com/office/drawing/2014/main" xmlns="" id="{F5123C87-61F3-4D25-B595-D69417829DBF}"/>
              </a:ext>
            </a:extLst>
          </p:cNvPr>
          <p:cNvSpPr/>
          <p:nvPr/>
        </p:nvSpPr>
        <p:spPr>
          <a:xfrm>
            <a:off x="6670322" y="1719000"/>
            <a:ext cx="587465" cy="506435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04B29389-B485-43E6-8925-BA554CBDA29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787640" y="1791112"/>
            <a:ext cx="360000" cy="360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AD0F88E-A636-404B-B161-F0893E825ED3}"/>
              </a:ext>
            </a:extLst>
          </p:cNvPr>
          <p:cNvSpPr txBox="1"/>
          <p:nvPr/>
        </p:nvSpPr>
        <p:spPr>
          <a:xfrm>
            <a:off x="808327" y="444814"/>
            <a:ext cx="47114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Создать заявление</a:t>
            </a:r>
            <a:endParaRPr lang="ru-RU" sz="4400" dirty="0">
              <a:solidFill>
                <a:schemeClr val="accent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16000" y="369000"/>
            <a:ext cx="40671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71000" y="2799000"/>
            <a:ext cx="39909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71000" y="2304000"/>
            <a:ext cx="2865750" cy="416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578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xmlns="" id="{3176ECF0-EE47-41EA-875B-0519BA2E98AA}"/>
              </a:ext>
            </a:extLst>
          </p:cNvPr>
          <p:cNvSpPr/>
          <p:nvPr/>
        </p:nvSpPr>
        <p:spPr>
          <a:xfrm>
            <a:off x="0" y="6534000"/>
            <a:ext cx="3396000" cy="324000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5" name="Шестиугольник 14">
            <a:extLst>
              <a:ext uri="{FF2B5EF4-FFF2-40B4-BE49-F238E27FC236}">
                <a16:creationId xmlns:a16="http://schemas.microsoft.com/office/drawing/2014/main" xmlns="" id="{F5123C87-61F3-4D25-B595-D69417829DBF}"/>
              </a:ext>
            </a:extLst>
          </p:cNvPr>
          <p:cNvSpPr/>
          <p:nvPr/>
        </p:nvSpPr>
        <p:spPr>
          <a:xfrm>
            <a:off x="381000" y="1797565"/>
            <a:ext cx="587465" cy="506435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AD0F88E-A636-404B-B161-F0893E825ED3}"/>
              </a:ext>
            </a:extLst>
          </p:cNvPr>
          <p:cNvSpPr txBox="1"/>
          <p:nvPr/>
        </p:nvSpPr>
        <p:spPr>
          <a:xfrm>
            <a:off x="808327" y="444814"/>
            <a:ext cx="100373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Выбрать форму обучения и направление</a:t>
            </a:r>
            <a:endParaRPr lang="ru-RU" sz="4400" dirty="0">
              <a:solidFill>
                <a:schemeClr val="accent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1000" y="1345751"/>
            <a:ext cx="5680910" cy="190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152000" y="1307675"/>
            <a:ext cx="5040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Термин </a:t>
            </a:r>
            <a:r>
              <a:rPr lang="ru-RU" sz="1400" b="1" dirty="0" smtClean="0"/>
              <a:t>«по договору» </a:t>
            </a:r>
            <a:r>
              <a:rPr lang="ru-RU" sz="1400" dirty="0" smtClean="0"/>
              <a:t>означает, что</a:t>
            </a:r>
            <a:endParaRPr lang="ru-RU" sz="1400" dirty="0" smtClean="0"/>
          </a:p>
          <a:p>
            <a:r>
              <a:rPr lang="ru-RU" sz="1400" dirty="0" smtClean="0"/>
              <a:t>обучающийся сам будет оплачивать свое </a:t>
            </a:r>
            <a:r>
              <a:rPr lang="ru-RU" sz="1400" dirty="0" smtClean="0"/>
              <a:t>обучение, </a:t>
            </a:r>
            <a:r>
              <a:rPr lang="ru-RU" sz="1400" dirty="0" smtClean="0"/>
              <a:t>т.е. коммерческая </a:t>
            </a:r>
            <a:r>
              <a:rPr lang="ru-RU" sz="1400" dirty="0" smtClean="0"/>
              <a:t>основа.</a:t>
            </a:r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Если выбрать пункт</a:t>
            </a:r>
          </a:p>
          <a:p>
            <a:r>
              <a:rPr lang="ru-RU" sz="1400" b="1" dirty="0" smtClean="0"/>
              <a:t>«для которых я уже сдал(а) ЕГЭ по всем ВИ», </a:t>
            </a:r>
            <a:r>
              <a:rPr lang="ru-RU" sz="1400" dirty="0" smtClean="0"/>
              <a:t>то:</a:t>
            </a:r>
          </a:p>
          <a:p>
            <a:r>
              <a:rPr lang="ru-RU" sz="1400" dirty="0" smtClean="0"/>
              <a:t>отобразятся только те направления, на которые </a:t>
            </a:r>
            <a:r>
              <a:rPr lang="ru-RU" sz="1400" dirty="0" smtClean="0"/>
              <a:t>Вы </a:t>
            </a:r>
            <a:r>
              <a:rPr lang="ru-RU" sz="1400" dirty="0" smtClean="0"/>
              <a:t>можете подать заявление о поступлении исходя из </a:t>
            </a:r>
            <a:r>
              <a:rPr lang="ru-RU" sz="1400" dirty="0" smtClean="0"/>
              <a:t>Вашего </a:t>
            </a:r>
            <a:r>
              <a:rPr lang="ru-RU" sz="1400" dirty="0" smtClean="0"/>
              <a:t>набора ЕГЭ</a:t>
            </a:r>
          </a:p>
          <a:p>
            <a:endParaRPr lang="ru-RU" sz="1400" dirty="0"/>
          </a:p>
        </p:txBody>
      </p:sp>
      <p:sp>
        <p:nvSpPr>
          <p:cNvPr id="18" name="Шестиугольник 17">
            <a:extLst>
              <a:ext uri="{FF2B5EF4-FFF2-40B4-BE49-F238E27FC236}">
                <a16:creationId xmlns:a16="http://schemas.microsoft.com/office/drawing/2014/main" xmlns="" id="{F5123C87-61F3-4D25-B595-D69417829DBF}"/>
              </a:ext>
            </a:extLst>
          </p:cNvPr>
          <p:cNvSpPr/>
          <p:nvPr/>
        </p:nvSpPr>
        <p:spPr>
          <a:xfrm>
            <a:off x="381000" y="4587565"/>
            <a:ext cx="587465" cy="506435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1000" y="4014000"/>
            <a:ext cx="10076290" cy="166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2578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AD0F88E-A636-404B-B161-F0893E825ED3}"/>
              </a:ext>
            </a:extLst>
          </p:cNvPr>
          <p:cNvSpPr txBox="1"/>
          <p:nvPr/>
        </p:nvSpPr>
        <p:spPr>
          <a:xfrm>
            <a:off x="0" y="444814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Укажите приоритет направлений</a:t>
            </a:r>
            <a:endParaRPr lang="ru-RU" sz="4400" dirty="0">
              <a:solidFill>
                <a:schemeClr val="accent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1000" y="1359000"/>
            <a:ext cx="73628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AD0F88E-A636-404B-B161-F0893E825ED3}"/>
              </a:ext>
            </a:extLst>
          </p:cNvPr>
          <p:cNvSpPr txBox="1"/>
          <p:nvPr/>
        </p:nvSpPr>
        <p:spPr>
          <a:xfrm>
            <a:off x="21000" y="589955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1 – направление, которое </a:t>
            </a:r>
            <a:r>
              <a:rPr lang="ru-RU" sz="2800" dirty="0" smtClean="0"/>
              <a:t>Вас </a:t>
            </a:r>
            <a:r>
              <a:rPr lang="ru-RU" sz="2800" dirty="0" smtClean="0"/>
              <a:t>интересует в первую очередь</a:t>
            </a:r>
            <a:endParaRPr lang="ru-RU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78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</TotalTime>
  <Words>375</Words>
  <Application>Microsoft Office PowerPoint</Application>
  <PresentationFormat>Широкоэкранный</PresentationFormat>
  <Paragraphs>104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Регистрация личного кабинета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DNS</cp:lastModifiedBy>
  <cp:revision>54</cp:revision>
  <dcterms:created xsi:type="dcterms:W3CDTF">2020-06-06T17:14:33Z</dcterms:created>
  <dcterms:modified xsi:type="dcterms:W3CDTF">2020-06-20T05:56:15Z</dcterms:modified>
</cp:coreProperties>
</file>