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18" r:id="rId3"/>
    <p:sldId id="262" r:id="rId4"/>
    <p:sldId id="319" r:id="rId5"/>
    <p:sldId id="320" r:id="rId6"/>
    <p:sldId id="32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>
        <p:scale>
          <a:sx n="98" d="100"/>
          <a:sy n="98" d="100"/>
        </p:scale>
        <p:origin x="-84" y="16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5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5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285CCA-672D-4324-A40C-3094201406A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9B375B-DC4D-4680-A3E5-CDB991A50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159992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ГОТОВНОСТИ К ОТКРЫТИЮ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 РАЗВИТИЯ КОМПЕТЕНЦИЙ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Котофф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5915000" cy="1330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8" name="Picture 2" descr="C:\Users\пк\Desktop\ДП\Для сайта\t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501008"/>
            <a:ext cx="849788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C:\Users\пк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1828800" cy="16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C:\Users\Артур\Desktop\эмблема ПН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6632"/>
            <a:ext cx="19431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9" descr="ZLaBOe2Ge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0"/>
            <a:ext cx="1728192" cy="1700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2915369" cy="15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1. Алгоритм </a:t>
            </a:r>
            <a:r>
              <a:rPr lang="ru-RU" b="1" dirty="0" smtClean="0"/>
              <a:t>открытия:</a:t>
            </a:r>
          </a:p>
          <a:p>
            <a:pPr>
              <a:buNone/>
            </a:pPr>
            <a:r>
              <a:rPr lang="ru-RU" dirty="0" smtClean="0"/>
              <a:t>   Алгоритм </a:t>
            </a:r>
            <a:r>
              <a:rPr lang="ru-RU" dirty="0" smtClean="0"/>
              <a:t>санитарно- эпидемиологических мероприятий в период карантинных мероприятий в Центре развития компетенций </a:t>
            </a:r>
            <a:r>
              <a:rPr lang="ru-RU" dirty="0" smtClean="0"/>
              <a:t>«</a:t>
            </a:r>
            <a:r>
              <a:rPr lang="ru-RU" dirty="0" smtClean="0"/>
              <a:t>Центр развития ребенка </a:t>
            </a:r>
            <a:r>
              <a:rPr lang="ru-RU" dirty="0" err="1" smtClean="0"/>
              <a:t>Котофф</a:t>
            </a:r>
            <a:r>
              <a:rPr lang="en-US" dirty="0" smtClean="0"/>
              <a:t>Kids</a:t>
            </a:r>
            <a:r>
              <a:rPr lang="ru-RU" dirty="0" smtClean="0"/>
              <a:t>»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2. Представление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О согласовании </a:t>
            </a:r>
            <a:r>
              <a:rPr lang="ru-RU" smtClean="0"/>
              <a:t>открытия </a:t>
            </a:r>
            <a:r>
              <a:rPr lang="ru-RU" smtClean="0"/>
              <a:t>дежурной </a:t>
            </a:r>
            <a:r>
              <a:rPr lang="ru-RU" dirty="0" smtClean="0"/>
              <a:t>группы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 smtClean="0"/>
              <a:t>Приказы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-  Об </a:t>
            </a:r>
            <a:r>
              <a:rPr lang="ru-RU" dirty="0" smtClean="0"/>
              <a:t>усилении карантинных мероприятий в связи с неблагополучной ситуацией по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</a:t>
            </a:r>
          </a:p>
          <a:p>
            <a:pPr>
              <a:buNone/>
            </a:pPr>
            <a:r>
              <a:rPr lang="ru-RU" dirty="0" smtClean="0"/>
              <a:t>- О </a:t>
            </a:r>
            <a:r>
              <a:rPr lang="ru-RU" dirty="0" smtClean="0"/>
              <a:t>работе учреждения ЦРК «ЦРР </a:t>
            </a:r>
            <a:r>
              <a:rPr lang="ru-RU" dirty="0" err="1" smtClean="0"/>
              <a:t>Котофф</a:t>
            </a:r>
            <a:r>
              <a:rPr lang="en-US" dirty="0" smtClean="0"/>
              <a:t>Kids</a:t>
            </a:r>
            <a:r>
              <a:rPr lang="ru-RU" dirty="0" smtClean="0"/>
              <a:t>» </a:t>
            </a:r>
          </a:p>
          <a:p>
            <a:pPr>
              <a:buNone/>
            </a:pPr>
            <a:r>
              <a:rPr lang="ru-RU" dirty="0" smtClean="0"/>
              <a:t>   с </a:t>
            </a:r>
            <a:r>
              <a:rPr lang="ru-RU" dirty="0" smtClean="0"/>
              <a:t>01.06.2020г. по 01.07.2020 г.</a:t>
            </a:r>
          </a:p>
          <a:p>
            <a:pPr>
              <a:buNone/>
            </a:pPr>
            <a:r>
              <a:rPr lang="ru-RU" dirty="0" smtClean="0"/>
              <a:t>- Об </a:t>
            </a:r>
            <a:r>
              <a:rPr lang="ru-RU" dirty="0" smtClean="0"/>
              <a:t>организации дежурной группы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Разработанные документы: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Оснащение</a:t>
            </a:r>
            <a:endParaRPr lang="ru-RU" dirty="0"/>
          </a:p>
        </p:txBody>
      </p:sp>
      <p:pic>
        <p:nvPicPr>
          <p:cNvPr id="1027" name="Picture 3" descr="C:\Users\КДП\Desktop\готовность котофф\IMG-20200601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51158" cy="5801544"/>
          </a:xfrm>
          <a:prstGeom prst="rect">
            <a:avLst/>
          </a:prstGeom>
          <a:noFill/>
        </p:spPr>
      </p:pic>
      <p:pic>
        <p:nvPicPr>
          <p:cNvPr id="13" name="Picture 3" descr="C:\Users\КДП\Desktop\готовность котофф\IMG-20200601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33" y="3028900"/>
            <a:ext cx="5105467" cy="38291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4312990" cy="21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Оснащение</a:t>
            </a:r>
            <a:endParaRPr lang="ru-RU" dirty="0"/>
          </a:p>
        </p:txBody>
      </p:sp>
      <p:pic>
        <p:nvPicPr>
          <p:cNvPr id="2050" name="Picture 2" descr="C:\Users\КДП\Desktop\готовность котофф\IMG-20200601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376598" cy="4032448"/>
          </a:xfrm>
          <a:prstGeom prst="rect">
            <a:avLst/>
          </a:prstGeom>
          <a:noFill/>
        </p:spPr>
      </p:pic>
      <p:pic>
        <p:nvPicPr>
          <p:cNvPr id="6" name="Picture 2" descr="C:\Users\КДП\Desktop\готовность котофф\IMG-20200601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359696" cy="6719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КДП\Desktop\готовность котофф\IMG-20200601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872" y="116632"/>
            <a:ext cx="4081128" cy="544150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КДП\Desktop\готовность котофф\IMG-20200601-WA00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556861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7"/>
          </a:xfrm>
        </p:spPr>
        <p:txBody>
          <a:bodyPr/>
          <a:lstStyle/>
          <a:p>
            <a:r>
              <a:rPr lang="ru-RU" dirty="0" smtClean="0"/>
              <a:t>                           Документация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703168" cy="23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КДП\Desktop\готовность котофф\IMG-20200601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952328" cy="590465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991200" cy="24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01008"/>
            <a:ext cx="4601022" cy="23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</TotalTime>
  <Words>97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Разработанные документы:</vt:lpstr>
      <vt:lpstr>                            Оснащение</vt:lpstr>
      <vt:lpstr>Оснащение</vt:lpstr>
      <vt:lpstr>Слайд 5</vt:lpstr>
      <vt:lpstr>                           Документация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КДП</cp:lastModifiedBy>
  <cp:revision>101</cp:revision>
  <dcterms:created xsi:type="dcterms:W3CDTF">2019-05-06T08:16:21Z</dcterms:created>
  <dcterms:modified xsi:type="dcterms:W3CDTF">2020-06-01T10:13:11Z</dcterms:modified>
</cp:coreProperties>
</file>