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5"/>
  </p:notesMasterIdLst>
  <p:sldIdLst>
    <p:sldId id="256" r:id="rId5"/>
    <p:sldId id="262" r:id="rId6"/>
    <p:sldId id="257" r:id="rId7"/>
    <p:sldId id="258" r:id="rId8"/>
    <p:sldId id="259" r:id="rId9"/>
    <p:sldId id="260" r:id="rId10"/>
    <p:sldId id="263" r:id="rId11"/>
    <p:sldId id="264" r:id="rId12"/>
    <p:sldId id="265" r:id="rId13"/>
    <p:sldId id="26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876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901716-ABA0-4FD1-AE90-EB442C74703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68B65A-412B-46E2-A58E-C3AF1DE5ABE3}">
      <dgm:prSet phldrT="[Текст]"/>
      <dgm:spPr/>
      <dgm:t>
        <a:bodyPr/>
        <a:lstStyle/>
        <a:p>
          <a:r>
            <a:rPr lang="ru-RU" dirty="0" smtClean="0"/>
            <a:t>№1</a:t>
          </a:r>
          <a:endParaRPr lang="ru-RU" dirty="0"/>
        </a:p>
      </dgm:t>
    </dgm:pt>
    <dgm:pt modelId="{660BCCE0-A211-4A47-B358-8C653F515244}" type="parTrans" cxnId="{66165211-6CC6-4CFD-B7CC-49091176BC80}">
      <dgm:prSet/>
      <dgm:spPr/>
      <dgm:t>
        <a:bodyPr/>
        <a:lstStyle/>
        <a:p>
          <a:endParaRPr lang="ru-RU"/>
        </a:p>
      </dgm:t>
    </dgm:pt>
    <dgm:pt modelId="{0B15EEF3-2333-45D3-94A9-A61C89DAAB6B}" type="sibTrans" cxnId="{66165211-6CC6-4CFD-B7CC-49091176BC80}">
      <dgm:prSet/>
      <dgm:spPr/>
      <dgm:t>
        <a:bodyPr/>
        <a:lstStyle/>
        <a:p>
          <a:endParaRPr lang="ru-RU"/>
        </a:p>
      </dgm:t>
    </dgm:pt>
    <dgm:pt modelId="{C6294745-1D4D-4C54-B4CD-4B4C769C9F8A}">
      <dgm:prSet phldrT="[Текст]"/>
      <dgm:spPr/>
      <dgm:t>
        <a:bodyPr/>
        <a:lstStyle/>
        <a:p>
          <a:r>
            <a:rPr lang="ru-RU" dirty="0" smtClean="0"/>
            <a:t>Ознакомительный этап</a:t>
          </a:r>
          <a:endParaRPr lang="ru-RU" dirty="0"/>
        </a:p>
      </dgm:t>
    </dgm:pt>
    <dgm:pt modelId="{07852DFB-B5A5-47FB-A527-3539B05FFC28}" type="parTrans" cxnId="{043B13BB-41FF-4E07-B4F6-056A484D82F9}">
      <dgm:prSet/>
      <dgm:spPr/>
      <dgm:t>
        <a:bodyPr/>
        <a:lstStyle/>
        <a:p>
          <a:endParaRPr lang="ru-RU"/>
        </a:p>
      </dgm:t>
    </dgm:pt>
    <dgm:pt modelId="{548A9051-986A-4E2B-9CBD-9AF37217345A}" type="sibTrans" cxnId="{043B13BB-41FF-4E07-B4F6-056A484D82F9}">
      <dgm:prSet/>
      <dgm:spPr/>
      <dgm:t>
        <a:bodyPr/>
        <a:lstStyle/>
        <a:p>
          <a:endParaRPr lang="ru-RU"/>
        </a:p>
      </dgm:t>
    </dgm:pt>
    <dgm:pt modelId="{D45B83F6-1285-4955-BDD1-727A412E8055}">
      <dgm:prSet phldrT="[Текст]"/>
      <dgm:spPr/>
      <dgm:t>
        <a:bodyPr/>
        <a:lstStyle/>
        <a:p>
          <a:r>
            <a:rPr lang="ru-RU" dirty="0" smtClean="0"/>
            <a:t>№2</a:t>
          </a:r>
          <a:endParaRPr lang="ru-RU" dirty="0"/>
        </a:p>
      </dgm:t>
    </dgm:pt>
    <dgm:pt modelId="{AC4D7BAB-3BDF-4BAA-B12C-53C6D2EBC114}" type="parTrans" cxnId="{52798E48-E09C-4C64-AC7C-4944274D8BA2}">
      <dgm:prSet/>
      <dgm:spPr/>
      <dgm:t>
        <a:bodyPr/>
        <a:lstStyle/>
        <a:p>
          <a:endParaRPr lang="ru-RU"/>
        </a:p>
      </dgm:t>
    </dgm:pt>
    <dgm:pt modelId="{4AFE704F-3596-44AF-98B1-0E70EBB99F5E}" type="sibTrans" cxnId="{52798E48-E09C-4C64-AC7C-4944274D8BA2}">
      <dgm:prSet/>
      <dgm:spPr/>
      <dgm:t>
        <a:bodyPr/>
        <a:lstStyle/>
        <a:p>
          <a:endParaRPr lang="ru-RU"/>
        </a:p>
      </dgm:t>
    </dgm:pt>
    <dgm:pt modelId="{041BFA1F-92A9-4802-AD10-ADDD4BB3B8B1}">
      <dgm:prSet phldrT="[Текст]"/>
      <dgm:spPr/>
      <dgm:t>
        <a:bodyPr/>
        <a:lstStyle/>
        <a:p>
          <a:r>
            <a:rPr lang="ru-RU" dirty="0" err="1" smtClean="0"/>
            <a:t>Коррекционно</a:t>
          </a:r>
          <a:r>
            <a:rPr lang="ru-RU" dirty="0" smtClean="0"/>
            <a:t>– восстановительной работы </a:t>
          </a:r>
          <a:endParaRPr lang="ru-RU" dirty="0"/>
        </a:p>
      </dgm:t>
    </dgm:pt>
    <dgm:pt modelId="{EE2841DF-6D98-46A8-9299-75A732D0E7B7}" type="parTrans" cxnId="{E9A95560-FFF0-4A80-BA96-186D365BE483}">
      <dgm:prSet/>
      <dgm:spPr/>
      <dgm:t>
        <a:bodyPr/>
        <a:lstStyle/>
        <a:p>
          <a:endParaRPr lang="ru-RU"/>
        </a:p>
      </dgm:t>
    </dgm:pt>
    <dgm:pt modelId="{C383234D-F7FA-4B24-8F12-73C3342D77D4}" type="sibTrans" cxnId="{E9A95560-FFF0-4A80-BA96-186D365BE483}">
      <dgm:prSet/>
      <dgm:spPr/>
      <dgm:t>
        <a:bodyPr/>
        <a:lstStyle/>
        <a:p>
          <a:endParaRPr lang="ru-RU"/>
        </a:p>
      </dgm:t>
    </dgm:pt>
    <dgm:pt modelId="{F5E7B87B-AE5B-4072-97FA-C10D91B81546}">
      <dgm:prSet phldrT="[Текст]"/>
      <dgm:spPr/>
      <dgm:t>
        <a:bodyPr/>
        <a:lstStyle/>
        <a:p>
          <a:r>
            <a:rPr lang="ru-RU" dirty="0" smtClean="0"/>
            <a:t>№3</a:t>
          </a:r>
          <a:endParaRPr lang="ru-RU" dirty="0"/>
        </a:p>
      </dgm:t>
    </dgm:pt>
    <dgm:pt modelId="{050C66AE-E139-4841-85E2-73306C7D6D43}" type="parTrans" cxnId="{F5D2DED9-74B5-4CD0-A86C-81B29DE514E0}">
      <dgm:prSet/>
      <dgm:spPr/>
      <dgm:t>
        <a:bodyPr/>
        <a:lstStyle/>
        <a:p>
          <a:endParaRPr lang="ru-RU"/>
        </a:p>
      </dgm:t>
    </dgm:pt>
    <dgm:pt modelId="{604743E2-814B-4F65-A002-313AA8B22662}" type="sibTrans" cxnId="{F5D2DED9-74B5-4CD0-A86C-81B29DE514E0}">
      <dgm:prSet/>
      <dgm:spPr/>
      <dgm:t>
        <a:bodyPr/>
        <a:lstStyle/>
        <a:p>
          <a:endParaRPr lang="ru-RU"/>
        </a:p>
      </dgm:t>
    </dgm:pt>
    <dgm:pt modelId="{F1C2E56C-C798-49FC-9A99-3E8DB790218E}">
      <dgm:prSet phldrT="[Текст]"/>
      <dgm:spPr/>
      <dgm:t>
        <a:bodyPr/>
        <a:lstStyle/>
        <a:p>
          <a:r>
            <a:rPr lang="ru-RU" dirty="0" smtClean="0"/>
            <a:t>Диагностический этап</a:t>
          </a:r>
          <a:endParaRPr lang="ru-RU" dirty="0"/>
        </a:p>
      </dgm:t>
    </dgm:pt>
    <dgm:pt modelId="{8B815067-059E-4DE6-964E-EA0E2C245D93}" type="parTrans" cxnId="{07680AC4-8D07-4DC2-8D38-356138A67462}">
      <dgm:prSet/>
      <dgm:spPr/>
      <dgm:t>
        <a:bodyPr/>
        <a:lstStyle/>
        <a:p>
          <a:endParaRPr lang="ru-RU"/>
        </a:p>
      </dgm:t>
    </dgm:pt>
    <dgm:pt modelId="{933D22B0-82E2-422B-8F69-B67A63D6EEF9}" type="sibTrans" cxnId="{07680AC4-8D07-4DC2-8D38-356138A67462}">
      <dgm:prSet/>
      <dgm:spPr/>
      <dgm:t>
        <a:bodyPr/>
        <a:lstStyle/>
        <a:p>
          <a:endParaRPr lang="ru-RU"/>
        </a:p>
      </dgm:t>
    </dgm:pt>
    <dgm:pt modelId="{E2589CDB-0598-4336-BDA7-45032E8BD5B1}" type="pres">
      <dgm:prSet presAssocID="{55901716-ABA0-4FD1-AE90-EB442C74703F}" presName="linearFlow" presStyleCnt="0">
        <dgm:presLayoutVars>
          <dgm:dir/>
          <dgm:animLvl val="lvl"/>
          <dgm:resizeHandles val="exact"/>
        </dgm:presLayoutVars>
      </dgm:prSet>
      <dgm:spPr/>
    </dgm:pt>
    <dgm:pt modelId="{90EB5C13-031B-4B60-A831-F72EDFF2483C}" type="pres">
      <dgm:prSet presAssocID="{9268B65A-412B-46E2-A58E-C3AF1DE5ABE3}" presName="composite" presStyleCnt="0"/>
      <dgm:spPr/>
    </dgm:pt>
    <dgm:pt modelId="{65D66996-AD22-48CC-B286-B3D65A7ECF83}" type="pres">
      <dgm:prSet presAssocID="{9268B65A-412B-46E2-A58E-C3AF1DE5ABE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E78ED-39D5-44DC-90CA-F691DFB42F6B}" type="pres">
      <dgm:prSet presAssocID="{9268B65A-412B-46E2-A58E-C3AF1DE5ABE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51FED-11AD-41C6-A048-F7AABF17CA2B}" type="pres">
      <dgm:prSet presAssocID="{0B15EEF3-2333-45D3-94A9-A61C89DAAB6B}" presName="sp" presStyleCnt="0"/>
      <dgm:spPr/>
    </dgm:pt>
    <dgm:pt modelId="{047E82D3-CCB2-40F9-8A62-FFE3757149BB}" type="pres">
      <dgm:prSet presAssocID="{D45B83F6-1285-4955-BDD1-727A412E8055}" presName="composite" presStyleCnt="0"/>
      <dgm:spPr/>
    </dgm:pt>
    <dgm:pt modelId="{DE6FD382-98C3-4BAF-84BC-36ACF3D4CA8E}" type="pres">
      <dgm:prSet presAssocID="{D45B83F6-1285-4955-BDD1-727A412E805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453B8-56C2-434E-BDDF-1A44FF4AF070}" type="pres">
      <dgm:prSet presAssocID="{D45B83F6-1285-4955-BDD1-727A412E8055}" presName="descendantText" presStyleLbl="alignAcc1" presStyleIdx="1" presStyleCnt="3" custLinFactY="44513" custLinFactNeighborX="21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7B6AA-84ED-4BE4-932D-63D4246D0167}" type="pres">
      <dgm:prSet presAssocID="{4AFE704F-3596-44AF-98B1-0E70EBB99F5E}" presName="sp" presStyleCnt="0"/>
      <dgm:spPr/>
    </dgm:pt>
    <dgm:pt modelId="{CFA012CB-4A1A-474B-997D-F8A187518155}" type="pres">
      <dgm:prSet presAssocID="{F5E7B87B-AE5B-4072-97FA-C10D91B81546}" presName="composite" presStyleCnt="0"/>
      <dgm:spPr/>
    </dgm:pt>
    <dgm:pt modelId="{3DEBDE9E-CD88-44BD-992F-E05E6A868FA5}" type="pres">
      <dgm:prSet presAssocID="{F5E7B87B-AE5B-4072-97FA-C10D91B8154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D4929A8-C77D-48E0-9744-FC4291C84D52}" type="pres">
      <dgm:prSet presAssocID="{F5E7B87B-AE5B-4072-97FA-C10D91B81546}" presName="descendantText" presStyleLbl="alignAcc1" presStyleIdx="2" presStyleCnt="3" custLinFactY="-3526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A95560-FFF0-4A80-BA96-186D365BE483}" srcId="{D45B83F6-1285-4955-BDD1-727A412E8055}" destId="{041BFA1F-92A9-4802-AD10-ADDD4BB3B8B1}" srcOrd="0" destOrd="0" parTransId="{EE2841DF-6D98-46A8-9299-75A732D0E7B7}" sibTransId="{C383234D-F7FA-4B24-8F12-73C3342D77D4}"/>
    <dgm:cxn modelId="{C51405AA-05F2-4DDA-BD4C-B3DD7D23F74F}" type="presOf" srcId="{041BFA1F-92A9-4802-AD10-ADDD4BB3B8B1}" destId="{44A453B8-56C2-434E-BDDF-1A44FF4AF070}" srcOrd="0" destOrd="0" presId="urn:microsoft.com/office/officeart/2005/8/layout/chevron2"/>
    <dgm:cxn modelId="{94ECC323-216C-40BC-BFAF-FE8E2B2074B7}" type="presOf" srcId="{55901716-ABA0-4FD1-AE90-EB442C74703F}" destId="{E2589CDB-0598-4336-BDA7-45032E8BD5B1}" srcOrd="0" destOrd="0" presId="urn:microsoft.com/office/officeart/2005/8/layout/chevron2"/>
    <dgm:cxn modelId="{F5D2DED9-74B5-4CD0-A86C-81B29DE514E0}" srcId="{55901716-ABA0-4FD1-AE90-EB442C74703F}" destId="{F5E7B87B-AE5B-4072-97FA-C10D91B81546}" srcOrd="2" destOrd="0" parTransId="{050C66AE-E139-4841-85E2-73306C7D6D43}" sibTransId="{604743E2-814B-4F65-A002-313AA8B22662}"/>
    <dgm:cxn modelId="{C713AF52-4A5E-4DE0-8D06-C9A93F6B2188}" type="presOf" srcId="{D45B83F6-1285-4955-BDD1-727A412E8055}" destId="{DE6FD382-98C3-4BAF-84BC-36ACF3D4CA8E}" srcOrd="0" destOrd="0" presId="urn:microsoft.com/office/officeart/2005/8/layout/chevron2"/>
    <dgm:cxn modelId="{07680AC4-8D07-4DC2-8D38-356138A67462}" srcId="{F5E7B87B-AE5B-4072-97FA-C10D91B81546}" destId="{F1C2E56C-C798-49FC-9A99-3E8DB790218E}" srcOrd="0" destOrd="0" parTransId="{8B815067-059E-4DE6-964E-EA0E2C245D93}" sibTransId="{933D22B0-82E2-422B-8F69-B67A63D6EEF9}"/>
    <dgm:cxn modelId="{D771ADFF-4868-4C16-A0C1-C5A1DADBFF4A}" type="presOf" srcId="{C6294745-1D4D-4C54-B4CD-4B4C769C9F8A}" destId="{EDCE78ED-39D5-44DC-90CA-F691DFB42F6B}" srcOrd="0" destOrd="0" presId="urn:microsoft.com/office/officeart/2005/8/layout/chevron2"/>
    <dgm:cxn modelId="{8508C51E-8763-4925-9D88-AC5EA03E5673}" type="presOf" srcId="{F1C2E56C-C798-49FC-9A99-3E8DB790218E}" destId="{DD4929A8-C77D-48E0-9744-FC4291C84D52}" srcOrd="0" destOrd="0" presId="urn:microsoft.com/office/officeart/2005/8/layout/chevron2"/>
    <dgm:cxn modelId="{66165211-6CC6-4CFD-B7CC-49091176BC80}" srcId="{55901716-ABA0-4FD1-AE90-EB442C74703F}" destId="{9268B65A-412B-46E2-A58E-C3AF1DE5ABE3}" srcOrd="0" destOrd="0" parTransId="{660BCCE0-A211-4A47-B358-8C653F515244}" sibTransId="{0B15EEF3-2333-45D3-94A9-A61C89DAAB6B}"/>
    <dgm:cxn modelId="{043B13BB-41FF-4E07-B4F6-056A484D82F9}" srcId="{9268B65A-412B-46E2-A58E-C3AF1DE5ABE3}" destId="{C6294745-1D4D-4C54-B4CD-4B4C769C9F8A}" srcOrd="0" destOrd="0" parTransId="{07852DFB-B5A5-47FB-A527-3539B05FFC28}" sibTransId="{548A9051-986A-4E2B-9CBD-9AF37217345A}"/>
    <dgm:cxn modelId="{52798E48-E09C-4C64-AC7C-4944274D8BA2}" srcId="{55901716-ABA0-4FD1-AE90-EB442C74703F}" destId="{D45B83F6-1285-4955-BDD1-727A412E8055}" srcOrd="1" destOrd="0" parTransId="{AC4D7BAB-3BDF-4BAA-B12C-53C6D2EBC114}" sibTransId="{4AFE704F-3596-44AF-98B1-0E70EBB99F5E}"/>
    <dgm:cxn modelId="{7F8C23DF-5265-4FDA-BEFD-8EE39C7FD36D}" type="presOf" srcId="{9268B65A-412B-46E2-A58E-C3AF1DE5ABE3}" destId="{65D66996-AD22-48CC-B286-B3D65A7ECF83}" srcOrd="0" destOrd="0" presId="urn:microsoft.com/office/officeart/2005/8/layout/chevron2"/>
    <dgm:cxn modelId="{AA722D3F-0825-4A5F-95AA-F16766ED132C}" type="presOf" srcId="{F5E7B87B-AE5B-4072-97FA-C10D91B81546}" destId="{3DEBDE9E-CD88-44BD-992F-E05E6A868FA5}" srcOrd="0" destOrd="0" presId="urn:microsoft.com/office/officeart/2005/8/layout/chevron2"/>
    <dgm:cxn modelId="{B57F102C-27B8-4EC1-AD7F-AC1ABAEF9FB9}" type="presParOf" srcId="{E2589CDB-0598-4336-BDA7-45032E8BD5B1}" destId="{90EB5C13-031B-4B60-A831-F72EDFF2483C}" srcOrd="0" destOrd="0" presId="urn:microsoft.com/office/officeart/2005/8/layout/chevron2"/>
    <dgm:cxn modelId="{D3801F51-E883-4B7E-BF0E-DACB5CB306F8}" type="presParOf" srcId="{90EB5C13-031B-4B60-A831-F72EDFF2483C}" destId="{65D66996-AD22-48CC-B286-B3D65A7ECF83}" srcOrd="0" destOrd="0" presId="urn:microsoft.com/office/officeart/2005/8/layout/chevron2"/>
    <dgm:cxn modelId="{8405C444-85AC-4057-87D7-254996BE991D}" type="presParOf" srcId="{90EB5C13-031B-4B60-A831-F72EDFF2483C}" destId="{EDCE78ED-39D5-44DC-90CA-F691DFB42F6B}" srcOrd="1" destOrd="0" presId="urn:microsoft.com/office/officeart/2005/8/layout/chevron2"/>
    <dgm:cxn modelId="{8E0DF460-A166-47CD-86CE-413C83719D32}" type="presParOf" srcId="{E2589CDB-0598-4336-BDA7-45032E8BD5B1}" destId="{2AB51FED-11AD-41C6-A048-F7AABF17CA2B}" srcOrd="1" destOrd="0" presId="urn:microsoft.com/office/officeart/2005/8/layout/chevron2"/>
    <dgm:cxn modelId="{8048FAC1-6EEF-4DC9-98A9-13C20CE2D88C}" type="presParOf" srcId="{E2589CDB-0598-4336-BDA7-45032E8BD5B1}" destId="{047E82D3-CCB2-40F9-8A62-FFE3757149BB}" srcOrd="2" destOrd="0" presId="urn:microsoft.com/office/officeart/2005/8/layout/chevron2"/>
    <dgm:cxn modelId="{3A33C2A6-91B1-40F1-926B-60A5BFCD54BE}" type="presParOf" srcId="{047E82D3-CCB2-40F9-8A62-FFE3757149BB}" destId="{DE6FD382-98C3-4BAF-84BC-36ACF3D4CA8E}" srcOrd="0" destOrd="0" presId="urn:microsoft.com/office/officeart/2005/8/layout/chevron2"/>
    <dgm:cxn modelId="{7B0A675F-DB8B-4D68-8BEC-FB587D0DE3D5}" type="presParOf" srcId="{047E82D3-CCB2-40F9-8A62-FFE3757149BB}" destId="{44A453B8-56C2-434E-BDDF-1A44FF4AF070}" srcOrd="1" destOrd="0" presId="urn:microsoft.com/office/officeart/2005/8/layout/chevron2"/>
    <dgm:cxn modelId="{A4AA5D1E-5647-4088-9540-048ACDF3E162}" type="presParOf" srcId="{E2589CDB-0598-4336-BDA7-45032E8BD5B1}" destId="{1A27B6AA-84ED-4BE4-932D-63D4246D0167}" srcOrd="3" destOrd="0" presId="urn:microsoft.com/office/officeart/2005/8/layout/chevron2"/>
    <dgm:cxn modelId="{6BC4893D-BFC5-4456-8D0E-24DB3463EA9F}" type="presParOf" srcId="{E2589CDB-0598-4336-BDA7-45032E8BD5B1}" destId="{CFA012CB-4A1A-474B-997D-F8A187518155}" srcOrd="4" destOrd="0" presId="urn:microsoft.com/office/officeart/2005/8/layout/chevron2"/>
    <dgm:cxn modelId="{CF53D8D8-5C59-4399-9493-F9F1467A0B4A}" type="presParOf" srcId="{CFA012CB-4A1A-474B-997D-F8A187518155}" destId="{3DEBDE9E-CD88-44BD-992F-E05E6A868FA5}" srcOrd="0" destOrd="0" presId="urn:microsoft.com/office/officeart/2005/8/layout/chevron2"/>
    <dgm:cxn modelId="{729FEB97-BB96-45D2-B48A-B537700426C3}" type="presParOf" srcId="{CFA012CB-4A1A-474B-997D-F8A187518155}" destId="{DD4929A8-C77D-48E0-9744-FC4291C84D5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D66996-AD22-48CC-B286-B3D65A7ECF83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№1</a:t>
          </a:r>
          <a:endParaRPr lang="ru-RU" sz="3700" kern="1200" dirty="0"/>
        </a:p>
      </dsp:txBody>
      <dsp:txXfrm rot="5400000">
        <a:off x="-289718" y="292805"/>
        <a:ext cx="1931458" cy="1352020"/>
      </dsp:txXfrm>
    </dsp:sp>
    <dsp:sp modelId="{EDCE78ED-39D5-44DC-90CA-F691DFB42F6B}">
      <dsp:nvSpPr>
        <dsp:cNvPr id="0" name=""/>
        <dsp:cNvSpPr/>
      </dsp:nvSpPr>
      <dsp:spPr>
        <a:xfrm rot="5400000">
          <a:off x="4112286" y="-2757179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smtClean="0"/>
            <a:t>Ознакомительный этап</a:t>
          </a:r>
          <a:endParaRPr lang="ru-RU" sz="3300" kern="1200" dirty="0"/>
        </a:p>
      </dsp:txBody>
      <dsp:txXfrm rot="5400000">
        <a:off x="4112286" y="-2757179"/>
        <a:ext cx="1255447" cy="6775979"/>
      </dsp:txXfrm>
    </dsp:sp>
    <dsp:sp modelId="{DE6FD382-98C3-4BAF-84BC-36ACF3D4CA8E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№2</a:t>
          </a:r>
          <a:endParaRPr lang="ru-RU" sz="3700" kern="1200" dirty="0"/>
        </a:p>
      </dsp:txBody>
      <dsp:txXfrm rot="5400000">
        <a:off x="-289718" y="2033323"/>
        <a:ext cx="1931458" cy="1352020"/>
      </dsp:txXfrm>
    </dsp:sp>
    <dsp:sp modelId="{44A453B8-56C2-434E-BDDF-1A44FF4AF070}">
      <dsp:nvSpPr>
        <dsp:cNvPr id="0" name=""/>
        <dsp:cNvSpPr/>
      </dsp:nvSpPr>
      <dsp:spPr>
        <a:xfrm rot="5400000">
          <a:off x="4112286" y="797624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err="1" smtClean="0"/>
            <a:t>Коррекционно</a:t>
          </a:r>
          <a:r>
            <a:rPr lang="ru-RU" sz="3300" kern="1200" dirty="0" smtClean="0"/>
            <a:t>– восстановительной работы </a:t>
          </a:r>
          <a:endParaRPr lang="ru-RU" sz="3300" kern="1200" dirty="0"/>
        </a:p>
      </dsp:txBody>
      <dsp:txXfrm rot="5400000">
        <a:off x="4112286" y="797624"/>
        <a:ext cx="1255447" cy="6775979"/>
      </dsp:txXfrm>
    </dsp:sp>
    <dsp:sp modelId="{3DEBDE9E-CD88-44BD-992F-E05E6A868FA5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№3</a:t>
          </a:r>
          <a:endParaRPr lang="ru-RU" sz="3700" kern="1200" dirty="0"/>
        </a:p>
      </dsp:txBody>
      <dsp:txXfrm rot="5400000">
        <a:off x="-289718" y="3773840"/>
        <a:ext cx="1931458" cy="1352020"/>
      </dsp:txXfrm>
    </dsp:sp>
    <dsp:sp modelId="{DD4929A8-C77D-48E0-9744-FC4291C84D52}">
      <dsp:nvSpPr>
        <dsp:cNvPr id="0" name=""/>
        <dsp:cNvSpPr/>
      </dsp:nvSpPr>
      <dsp:spPr>
        <a:xfrm rot="5400000">
          <a:off x="4112286" y="-974312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smtClean="0"/>
            <a:t>Диагностический этап</a:t>
          </a:r>
          <a:endParaRPr lang="ru-RU" sz="3300" kern="1200" dirty="0"/>
        </a:p>
      </dsp:txBody>
      <dsp:txXfrm rot="5400000">
        <a:off x="4112286" y="-974312"/>
        <a:ext cx="1255447" cy="6775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0D5-8F98-4CC1-A28E-021F0B6B475C}" type="datetimeFigureOut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C52C-5E29-41AF-BAA3-8217E886DA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A750590-9F9A-443B-9295-A3931D8194B1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05F-452B-497C-9BD6-2CDB6902F369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3F7C6B-C82D-4D42-9929-D6E7E11D9A64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CF4779-62E8-4B21-A5D7-0AFB9DBD4358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F9D3375-5CD0-4576-BF96-ADFF24726FF8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D1F8-971E-4F8C-8737-750C12E93E08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1621-FA30-4D98-85E5-1409E6BEECDC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F347-1B2F-4097-AEB5-4A26FB45D67A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C1DEE0-34E5-4E0F-BEC1-4B8835F82CD1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B4BE-627A-4EC1-99E1-6F1AA97AB802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BFACF8-E63D-4673-A128-83547867BB7A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D6AC-4FBA-40BD-BE75-20DB64DA4BAD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C87-D201-458A-93C0-8EDD9AC92D93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6829-5A25-485A-91B1-5D6D58BB9F23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F5CD-23D0-4DD1-85B1-71F1825FB3EC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5035-C284-496A-B076-BA73A8FA5D8B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B420-1875-490A-8C4B-7AAB939FBE08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9126-4846-4E88-BDD9-5585CC877E47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50496C6C-A85F-426B-9ED1-3444166CE4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3" y="821265"/>
            <a:ext cx="6098705" cy="5222117"/>
          </a:xfrm>
        </p:spPr>
        <p:txBody>
          <a:bodyPr anchor="ctr">
            <a:normAutofit/>
          </a:bodyPr>
          <a:lstStyle/>
          <a:p>
            <a:pPr algn="r"/>
            <a:r>
              <a:rPr lang="ru-RU" sz="3200" dirty="0" smtClean="0"/>
              <a:t>ПРАКТИКА ПО ПОЛУЧЕНИЮ ПРОФФЕСИОНАЛЬНЫХ УМЕНИЙ И НАВЫКОВ </a:t>
            </a:r>
            <a:endParaRPr lang="en-US" sz="32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D0EF22F-5D3C-4240-8C32-1B20803E5A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3028" y="821265"/>
            <a:ext cx="3265713" cy="5222117"/>
          </a:xfrm>
        </p:spPr>
        <p:txBody>
          <a:bodyPr anchor="ctr">
            <a:normAutofit/>
          </a:bodyPr>
          <a:lstStyle/>
          <a:p>
            <a:r>
              <a:rPr lang="ru-RU" dirty="0" smtClean="0"/>
              <a:t>3 курс </a:t>
            </a:r>
          </a:p>
          <a:p>
            <a:r>
              <a:rPr lang="ru-RU" dirty="0" smtClean="0"/>
              <a:t>Группа </a:t>
            </a:r>
          </a:p>
          <a:p>
            <a:r>
              <a:rPr lang="ru-RU" dirty="0" smtClean="0"/>
              <a:t>СОЛОГ-31-17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912EF34-0253-41FD-9940-D8FBB7DE74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Выво</a:t>
            </a:r>
            <a:r>
              <a:rPr lang="ru-RU" b="1" dirty="0" smtClean="0"/>
              <a:t>д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«Работа школьного логопеда существенно отличается от работы логопеда в детском саду. Школьный логопед занимается коррекцией не только устной, но и письменной речи, т.е. работает над специфическими (логопедическими) ошибками чтения и письма»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1" y="1146629"/>
            <a:ext cx="4136572" cy="484777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Муниципальное 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автономное</a:t>
            </a:r>
            <a:r>
              <a:rPr lang="ru-RU" sz="2400" b="1" dirty="0" smtClean="0"/>
              <a:t> 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общеобразовательное</a:t>
            </a:r>
            <a:r>
              <a:rPr lang="ru-RU" sz="2400" b="1" dirty="0" smtClean="0"/>
              <a:t> 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учреждение</a:t>
            </a:r>
            <a:r>
              <a:rPr lang="ru-RU" sz="2400" b="1" dirty="0" smtClean="0"/>
              <a:t> 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«</a:t>
            </a:r>
            <a:r>
              <a:rPr lang="ru-RU" sz="2400" b="1" dirty="0" smtClean="0"/>
              <a:t>Лицей №42» городского округа город Уфа Республики Башкортостан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ae481_d8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9750" y="888206"/>
            <a:ext cx="6769100" cy="5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256373"/>
            <a:ext cx="7434070" cy="147433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Практику в МАОУ «Лицей №42» можно условно разделить на несколько этапов: </a:t>
            </a:r>
            <a:endParaRPr lang="en-US" sz="2000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3541486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1.Ознакомительный этап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На ознакомительном этапе была получена информация о структуре МАОУ .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 Знакомство </a:t>
            </a:r>
            <a:r>
              <a:rPr lang="ru-RU" sz="2800" dirty="0" smtClean="0"/>
              <a:t>с нормативно - правовыми документами учителя – логопеда.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 Изучили </a:t>
            </a:r>
            <a:r>
              <a:rPr lang="ru-RU" sz="2800" dirty="0" smtClean="0"/>
              <a:t>состав детей, посещающих </a:t>
            </a:r>
            <a:r>
              <a:rPr lang="ru-RU" sz="2800" dirty="0" err="1" smtClean="0"/>
              <a:t>логопункт</a:t>
            </a:r>
            <a:r>
              <a:rPr lang="ru-RU" sz="2800" dirty="0" smtClean="0"/>
              <a:t>. 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 Наблюдение </a:t>
            </a:r>
            <a:r>
              <a:rPr lang="ru-RU" sz="2800" dirty="0" smtClean="0"/>
              <a:t>14 фронтальных и 8 индивидуальных занятий, каждое из которых проанализировали.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2.Диагностический этап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На диагностическом этапе 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 разработали </a:t>
            </a:r>
            <a:r>
              <a:rPr lang="ru-RU" sz="2800" dirty="0" smtClean="0"/>
              <a:t>консультации для родителей и воспитателей.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 </a:t>
            </a:r>
            <a:r>
              <a:rPr lang="ru-RU" sz="2800" dirty="0" smtClean="0"/>
              <a:t>оказали </a:t>
            </a:r>
            <a:r>
              <a:rPr lang="ru-RU" sz="2800" dirty="0" smtClean="0"/>
              <a:t>помощь логопеду в проведении обследовании речевой стороны </a:t>
            </a:r>
            <a:r>
              <a:rPr lang="ru-RU" sz="2800" dirty="0" smtClean="0"/>
              <a:t>дошкольника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этап </a:t>
            </a:r>
            <a:r>
              <a:rPr lang="ru-RU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Коррекционно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восстановительной работы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 разработали </a:t>
            </a:r>
            <a:r>
              <a:rPr lang="ru-RU" sz="2800" dirty="0" smtClean="0"/>
              <a:t>несколько занятий: фронтальное логопедическое занятие и индивидуальное занятие.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</a:t>
            </a:r>
          </a:p>
          <a:p>
            <a:pPr>
              <a:buNone/>
            </a:pPr>
            <a:r>
              <a:rPr lang="ru-RU" sz="2800" i="1" dirty="0" smtClean="0"/>
              <a:t>В </a:t>
            </a:r>
            <a:r>
              <a:rPr lang="ru-RU" sz="2800" i="1" dirty="0" smtClean="0"/>
              <a:t>работе использовали  приемы активизирующие внимание и познавательную деятельность обучающегося. Сами занятия проходили в виде игровой деятельности.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8MsSIkogXmo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36684" y="611867"/>
            <a:ext cx="4015798" cy="452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xB6zb1qXjTk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780025" y="1669143"/>
            <a:ext cx="4121690" cy="4825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VB3b_3pm-LM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62882" y="858612"/>
            <a:ext cx="3613689" cy="439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ISUQzqPWDbc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46197" y="2135868"/>
            <a:ext cx="3686260" cy="4313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zYDeOKC9PU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02857" y="655412"/>
            <a:ext cx="3744686" cy="4218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7QqBPl4ubqk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72025" y="2179411"/>
            <a:ext cx="3758832" cy="4411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f67670762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tf67670762</Template>
  <TotalTime>0</TotalTime>
  <Words>188</Words>
  <Application>Microsoft Office PowerPoint</Application>
  <PresentationFormat>Произвольный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tf67670762</vt:lpstr>
      <vt:lpstr>ПРАКТИКА ПО ПОЛУЧЕНИЮ ПРОФФЕСИОНАЛЬНЫХ УМЕНИЙ И НАВЫКОВ </vt:lpstr>
      <vt:lpstr>Муниципальное  автономное  общеобразовательное  учреждение  «Лицей №42» городского округа город Уфа Республики Башкортостан </vt:lpstr>
      <vt:lpstr>Практику в МАОУ «Лицей №42» можно условно разделить на несколько этапов: </vt:lpstr>
      <vt:lpstr>1.Ознакомительный этап</vt:lpstr>
      <vt:lpstr>2.Диагностический этап</vt:lpstr>
      <vt:lpstr>3. этап Коррекционно– восстановительной работы  </vt:lpstr>
      <vt:lpstr>Слайд 7</vt:lpstr>
      <vt:lpstr>Слайд 8</vt:lpstr>
      <vt:lpstr>Слайд 9</vt:lpstr>
      <vt:lpstr>Вывод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2020-03-11T13:16:58Z</dcterms:created>
  <dcterms:modified xsi:type="dcterms:W3CDTF">2020-03-11T13:35:23Z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