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FD0AF-EDFB-4D59-8C9F-7E67336E97F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55F06-B082-4679-9999-2EE0607233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55F06-B082-4679-9999-2EE0607233BF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79AF5CE-81B5-429D-8FF3-87403BE3B0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399979-48CD-4C18-BA7E-E0AC23BD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F5CE-81B5-429D-8FF3-87403BE3B0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9979-48CD-4C18-BA7E-E0AC23BD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F5CE-81B5-429D-8FF3-87403BE3B0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9979-48CD-4C18-BA7E-E0AC23BD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9AF5CE-81B5-429D-8FF3-87403BE3B0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399979-48CD-4C18-BA7E-E0AC23BD4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79AF5CE-81B5-429D-8FF3-87403BE3B0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399979-48CD-4C18-BA7E-E0AC23BD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F5CE-81B5-429D-8FF3-87403BE3B0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9979-48CD-4C18-BA7E-E0AC23BD4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F5CE-81B5-429D-8FF3-87403BE3B0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9979-48CD-4C18-BA7E-E0AC23BD4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9AF5CE-81B5-429D-8FF3-87403BE3B0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399979-48CD-4C18-BA7E-E0AC23BD4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F5CE-81B5-429D-8FF3-87403BE3B0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9979-48CD-4C18-BA7E-E0AC23BD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9AF5CE-81B5-429D-8FF3-87403BE3B0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399979-48CD-4C18-BA7E-E0AC23BD4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9AF5CE-81B5-429D-8FF3-87403BE3B0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399979-48CD-4C18-BA7E-E0AC23BD4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79AF5CE-81B5-429D-8FF3-87403BE3B0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399979-48CD-4C18-BA7E-E0AC23BD4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11fdb2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664" y="2500306"/>
            <a:ext cx="3379476" cy="30718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4508" y="1000108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Производственная практика по получению профессиональных умений и опыта профессиональной	 деятельности на базе 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Детский сад №15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22" y="5605490"/>
            <a:ext cx="7854696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Студенты 3 курса группы СОДД 31-16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Руководитель практики: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к.п.н., доц. каф.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СПиП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Касимова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Э.Г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-35721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Мероприятия в детском саду</a:t>
            </a:r>
            <a:endParaRPr lang="ru-RU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785794"/>
            <a:ext cx="8286808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«Веселые старты»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28 ноября в детском саду прошли «Веселые старты». Соревновались команды старшей и подготовительной групп. Ребята участвовали в разных эстафетах, выполняли задания. В конце праздника члены жюри подвели итоги, наградили детей медалями и подарили детскому саду новый футбольный мяч. Все ребята остались очень довольны.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181128_102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285" y="2928934"/>
            <a:ext cx="4762533" cy="3571900"/>
          </a:xfrm>
          <a:prstGeom prst="rect">
            <a:avLst/>
          </a:prstGeom>
        </p:spPr>
      </p:pic>
      <p:pic>
        <p:nvPicPr>
          <p:cNvPr id="8" name="Рисунок 7" descr="0abd9f18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857496"/>
            <a:ext cx="2143140" cy="3810027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-35721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Мероприятия в детском саду</a:t>
            </a:r>
            <a:endParaRPr lang="ru-RU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785794"/>
            <a:ext cx="8286808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Кукольный театр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30 ноября в детский сад приехал Нижнекамский театр кукол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Доброляндия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Ребятам был показан спектакль 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Домовёнке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Кузе. Детям очень понравилось представление. Они хохотали, переживали за героев, помогали им в трудных ситуациях.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nASyeqgnF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714620"/>
            <a:ext cx="3714775" cy="2786082"/>
          </a:xfrm>
          <a:prstGeom prst="rect">
            <a:avLst/>
          </a:prstGeom>
        </p:spPr>
      </p:pic>
      <p:pic>
        <p:nvPicPr>
          <p:cNvPr id="5" name="Рисунок 4" descr="kxIBDoemZs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060" y="2714620"/>
            <a:ext cx="3762402" cy="282180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aptaz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2843" y="3643314"/>
            <a:ext cx="4248079" cy="32146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8286808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результате прохождения производственной практики по получению профессиональных умений и опыта профессиональной	 деятельности на базе МБДОУ Детский сад 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 мы 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практически закрепили полученные теоретические знания;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научились планировать и организовывать занятия с детьми с нарушениями зрения;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учше поняли специфику общения с детьми дошкольного возраста.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Прохождение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практики стало для нас полезным и необходимым этапом обучения.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300" y="-42865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сведения</a:t>
            </a:r>
            <a:endParaRPr lang="ru-RU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4429156" cy="6072230"/>
          </a:xfrm>
        </p:spPr>
        <p:txBody>
          <a:bodyPr>
            <a:normAutofit lnSpcReduction="10000"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Полное наименование: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Муниципальное бюджетное дошкольное образовательное учреждение Детский сад № 15 городского округа город Уфа Республики Башкортостан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Республика Башкортостан, г. Уфа,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Орджоникидзевский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          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ул. Шота Руставели, д. 72.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Режим работы ДОУ: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пятидневная рабочая неделя,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12 - часовым пребыванием воспитанников с 07.00- 19.00 часов.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Заведующий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с: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Газимова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Нурия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Рашидовна.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cJMepd5vx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142984"/>
            <a:ext cx="3303993" cy="440532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1pOIa1q-NL._SL1024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57817" y="-24"/>
            <a:ext cx="3355157" cy="36036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Комплектование групп</a:t>
            </a:r>
            <a:endParaRPr lang="ru-RU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785794"/>
            <a:ext cx="8115328" cy="607220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 ДОУ функционируют 6 групп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Ясельно-младшая (с 2 до 4 лет);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Средняя группа (с 4 до 5 лет);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Старшая группа (с 5 до 6 лет);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Подготовительная  к школе группа (с 6 до 7 лет);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 группы кратковременного пребывания. (1 группа кратковременного пребывания  для воспитанников  с нарушением зрения от 1,5 до 7 лет и 1 группа кратковременного пребывания  по уходу и оздоровлению детей от 1,5 до 7 лет.)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Детский сад посещают дети с диагнозами: косоглазие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амблиопия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ДОУ проводится    квалифицированное    наблюдение   за  детьми,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проверка  и подбор очков, лечение   на   медицинских   аппаратах,  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компьютерное   лечение,   осуществляются оздоровительные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процедуры,     а    так    же полный  комплекс педагогического дошкольного образования и подготовка детей к школе.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J7qG0cSA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214554"/>
            <a:ext cx="2246306" cy="2246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62" y="-35721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Распределение по группам</a:t>
            </a:r>
            <a:endParaRPr lang="ru-RU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5214974" cy="514353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начале практики мы были распределены в 3 группы: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«Солнышко» (средняя группа): дефектолог Васильева Анна Юрьевна.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Студенты: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Рибенчук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Юлия,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Юлмухаметова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Ольга,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Зайдуллина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Рузиля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Чильдинова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Арина.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«Крепыши» (старшая группа): дефектолог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Покатисова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Оксана Николаевна.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Студенты: Архипова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Аделина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Ковязина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Анна, Карась Виктория, Нужная Татьяна.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«Колобок» (подготовительная группа): дефектолог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Хангильдина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Нажиповна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Студенты: Сергеева Анна, Маслова Мария, Родионова Алёна, Николаева Виктория.</a:t>
            </a:r>
          </a:p>
          <a:p>
            <a:endParaRPr lang="ru-RU" dirty="0"/>
          </a:p>
        </p:txBody>
      </p:sp>
      <p:pic>
        <p:nvPicPr>
          <p:cNvPr id="4" name="Рисунок 3" descr="SOLNYShK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500694" y="857232"/>
            <a:ext cx="1863524" cy="1857388"/>
          </a:xfrm>
          <a:prstGeom prst="rect">
            <a:avLst/>
          </a:prstGeom>
        </p:spPr>
      </p:pic>
      <p:pic>
        <p:nvPicPr>
          <p:cNvPr id="6" name="Рисунок 5" descr="img_56cad7a7168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29288" y="4357694"/>
            <a:ext cx="2285984" cy="191298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62" y="-42865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Занятия с детьми</a:t>
            </a:r>
            <a:endParaRPr lang="ru-RU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714356"/>
            <a:ext cx="8286808" cy="4873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 ходе практики все студенты провели по одному подгрупповому и одному индивидуальному занятию.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wSsTnZdf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643050"/>
            <a:ext cx="3143272" cy="4191028"/>
          </a:xfrm>
          <a:prstGeom prst="rect">
            <a:avLst/>
          </a:prstGeom>
        </p:spPr>
      </p:pic>
      <p:pic>
        <p:nvPicPr>
          <p:cNvPr id="11" name="Рисунок 10" descr="W9O60Ba1cZ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643050"/>
            <a:ext cx="3143272" cy="419102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181127_091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857232"/>
            <a:ext cx="3667149" cy="2750363"/>
          </a:xfrm>
          <a:prstGeom prst="rect">
            <a:avLst/>
          </a:prstGeom>
        </p:spPr>
      </p:pic>
      <p:pic>
        <p:nvPicPr>
          <p:cNvPr id="8" name="Рисунок 7" descr="n2ZBPAvpl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786190"/>
            <a:ext cx="3717678" cy="2786082"/>
          </a:xfrm>
          <a:prstGeom prst="rect">
            <a:avLst/>
          </a:prstGeom>
        </p:spPr>
      </p:pic>
      <p:pic>
        <p:nvPicPr>
          <p:cNvPr id="10" name="Рисунок 9" descr="kNDNqArXz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119172"/>
            <a:ext cx="3071834" cy="4095778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04838" y="-428625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Занятия с детьми</a:t>
            </a:r>
            <a:endParaRPr lang="ru-RU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62" y="-42865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QE1q8FHEuFQ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928670"/>
            <a:ext cx="3214710" cy="4286280"/>
          </a:xfrm>
        </p:spPr>
      </p:pic>
      <p:pic>
        <p:nvPicPr>
          <p:cNvPr id="5" name="Рисунок 4" descr="IMG-20181127-WA00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928670"/>
            <a:ext cx="4857784" cy="2732504"/>
          </a:xfrm>
          <a:prstGeom prst="rect">
            <a:avLst/>
          </a:prstGeom>
        </p:spPr>
      </p:pic>
      <p:pic>
        <p:nvPicPr>
          <p:cNvPr id="7" name="Рисунок 6" descr="euEsP8DtGk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714752"/>
            <a:ext cx="3929090" cy="289770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62" y="-42865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с детьми, прогулки</a:t>
            </a:r>
            <a:endParaRPr lang="ru-RU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06" y="642918"/>
            <a:ext cx="8501122" cy="4873752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свободное время мы играли с детьми в группе, общались на различные темы, рисовали. Также мы ходили на прогулки, где лепили снеговиков, играли в подвижные игры, делали снежных ангелов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LhGrN6cIlV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580" y="1904991"/>
            <a:ext cx="2482470" cy="3309960"/>
          </a:xfrm>
          <a:prstGeom prst="rect">
            <a:avLst/>
          </a:prstGeom>
        </p:spPr>
      </p:pic>
      <p:pic>
        <p:nvPicPr>
          <p:cNvPr id="5" name="Рисунок 4" descr="IMG_20181122_110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857364"/>
            <a:ext cx="2571768" cy="3429024"/>
          </a:xfrm>
          <a:prstGeom prst="rect">
            <a:avLst/>
          </a:prstGeom>
        </p:spPr>
      </p:pic>
      <p:pic>
        <p:nvPicPr>
          <p:cNvPr id="6" name="Рисунок 5" descr="6HEJfSOd5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2500306"/>
            <a:ext cx="3048021" cy="228601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-35721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Мероприятия в детском саду</a:t>
            </a:r>
            <a:endParaRPr lang="ru-RU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785794"/>
            <a:ext cx="8286808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День матери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22 ноября в детском саду прошел музыкально-спортивный праздник, посвященный Дню матери. На празднике мамы отдельно и вместе с детьми участвовали в разных конкурсах, эстафетах. Дети читали для мам стихи и пели песни.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181122_171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571744"/>
            <a:ext cx="3000396" cy="2250297"/>
          </a:xfrm>
          <a:prstGeom prst="rect">
            <a:avLst/>
          </a:prstGeom>
        </p:spPr>
      </p:pic>
      <p:pic>
        <p:nvPicPr>
          <p:cNvPr id="6" name="Рисунок 5" descr="IMG_20181122_171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6083" y="2571744"/>
            <a:ext cx="2464611" cy="3286148"/>
          </a:xfrm>
          <a:prstGeom prst="rect">
            <a:avLst/>
          </a:prstGeom>
        </p:spPr>
      </p:pic>
      <p:pic>
        <p:nvPicPr>
          <p:cNvPr id="7" name="Рисунок 6" descr="IMG_20181122_1647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786322"/>
            <a:ext cx="2643206" cy="1982405"/>
          </a:xfrm>
          <a:prstGeom prst="rect">
            <a:avLst/>
          </a:prstGeom>
        </p:spPr>
      </p:pic>
      <p:pic>
        <p:nvPicPr>
          <p:cNvPr id="8" name="Рисунок 7" descr="IMG_20181122_1642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571744"/>
            <a:ext cx="2619361" cy="196452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30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7030A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137</TotalTime>
  <Words>320</Words>
  <Application>Microsoft Office PowerPoint</Application>
  <PresentationFormat>Экран (4:3)</PresentationFormat>
  <Paragraphs>55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Производственная практика по получению профессиональных умений и опыта профессиональной  деятельности на базе  МБДОУ Детский сад №15</vt:lpstr>
      <vt:lpstr>Основные сведения</vt:lpstr>
      <vt:lpstr>Комплектование групп</vt:lpstr>
      <vt:lpstr>Распределение по группам</vt:lpstr>
      <vt:lpstr>Занятия с детьми</vt:lpstr>
      <vt:lpstr>Занятия с детьми</vt:lpstr>
      <vt:lpstr>Деятельность</vt:lpstr>
      <vt:lpstr>Игры с детьми, прогулки</vt:lpstr>
      <vt:lpstr>Мероприятия в детском саду</vt:lpstr>
      <vt:lpstr>Мероприятия в детском саду</vt:lpstr>
      <vt:lpstr>Мероприятия в детском саду</vt:lpstr>
      <vt:lpstr>Заключение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Производственная практика по получению профессиональных умений и опыта на базе МБДОУ Детский сад №15</dc:title>
  <dc:creator>XTreme.ws</dc:creator>
  <cp:lastModifiedBy>XTreme.ws</cp:lastModifiedBy>
  <cp:revision>16</cp:revision>
  <dcterms:created xsi:type="dcterms:W3CDTF">2018-12-11T13:09:04Z</dcterms:created>
  <dcterms:modified xsi:type="dcterms:W3CDTF">2018-12-11T17:20:08Z</dcterms:modified>
</cp:coreProperties>
</file>