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FD0AF-EDFB-4D59-8C9F-7E67336E97F7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55F06-B082-4679-9999-2EE0607233B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55F06-B082-4679-9999-2EE0607233BF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79AF5CE-81B5-429D-8FF3-87403BE3B03D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F399979-48CD-4C18-BA7E-E0AC23BD47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split orient="vert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ello_html_11fdb2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664" y="2500306"/>
            <a:ext cx="3379476" cy="30718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4508" y="1000108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Производственная практика по получению профессиональных умений и опыта профессиональной	 деятельности на базе </a:t>
            </a:r>
            <a:b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МБДОУ Детский сад №15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22" y="5605490"/>
            <a:ext cx="7854696" cy="175260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Студенты 3 курса группы СОДД 31-16</a:t>
            </a:r>
          </a:p>
          <a:p>
            <a:pPr algn="r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Руководитель практики:</a:t>
            </a:r>
          </a:p>
          <a:p>
            <a:pPr algn="r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к.п.н., доц. каф.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СПиП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Касимова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Э.Г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-357214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Мероприятия в детском саду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8286808" cy="48737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«Веселые старты»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28 ноября в детском саду прошли «Веселые старты». Соревновались команды старшей и подготовительной групп. Ребята участвовали в разных эстафетах, выполняли задания. В конце праздника члены жюри подвели итоги, наградили детей медалями и подарили детскому саду новый футбольный мяч. Все ребята остались очень довольны.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_20181128_1027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5285" y="2928934"/>
            <a:ext cx="4762533" cy="3571900"/>
          </a:xfrm>
          <a:prstGeom prst="rect">
            <a:avLst/>
          </a:prstGeom>
        </p:spPr>
      </p:pic>
      <p:pic>
        <p:nvPicPr>
          <p:cNvPr id="8" name="Рисунок 7" descr="0abd9f18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2857496"/>
            <a:ext cx="2143140" cy="3810027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-357214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Мероприятия в детском саду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8286808" cy="48737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Кукольный театр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30 ноября в детский сад приехал Нижнекамский театр кукол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Доброляндия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Ребятам был показан спектакль 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Домовёнке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Кузе. Детям очень понравилось представление. Они хохотали, переживали за героев, помогали им в трудных ситуациях.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nASyeqgnF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714620"/>
            <a:ext cx="3714775" cy="2786082"/>
          </a:xfrm>
          <a:prstGeom prst="rect">
            <a:avLst/>
          </a:prstGeom>
        </p:spPr>
      </p:pic>
      <p:pic>
        <p:nvPicPr>
          <p:cNvPr id="5" name="Рисунок 4" descr="kxIBDoemZs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060" y="2714620"/>
            <a:ext cx="3762402" cy="2821801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daptaz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42843" y="3643314"/>
            <a:ext cx="4248079" cy="32146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85794"/>
            <a:ext cx="8286808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результате прохождения производственной практики по получению профессиональных умений и опыта профессиональной	 деятельности на базе МБДОУ Детский сад 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 мы 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практически закрепили полученные теоретические знания;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научились планировать и организовывать занятия с детьми с нарушениями зрения;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учше поняли специфику общения с детьми дошкольного возраста.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Прохождение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практики стало для нас полезным и необходимым этапом обучения.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300" y="-42865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сведения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357166"/>
            <a:ext cx="4429156" cy="6072230"/>
          </a:xfrm>
        </p:spPr>
        <p:txBody>
          <a:bodyPr>
            <a:normAutofit lnSpcReduction="10000"/>
          </a:bodyPr>
          <a:lstStyle/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Полное наименование: 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Муниципальное бюджетное дошкольное образовательное учреждение Детский сад № 15 городского округа город Уфа Республики Башкортостан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Адрес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Республика Башкортостан, г. Уфа,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Орджоникидзевский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район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          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ул. Шота Руставели, д. 72.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Режим работы ДОУ: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пятидневная рабочая неделя,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12 - часовым пребыванием воспитанников с 07.00- 19.00 часов.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Заведующий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с: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Газимова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Нурия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Рашидовна.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cJMepd5vx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1142984"/>
            <a:ext cx="3303993" cy="4405323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1pOIa1q-NL._SL1024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357817" y="-24"/>
            <a:ext cx="3355157" cy="36036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Комплектование групп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8115328" cy="607220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 ДОУ функционируют 6 групп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Ясельно-младшая (с 2 до 4 лет);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Средняя группа (с 4 до 5 лет);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Старшая группа (с 5 до 6 лет);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Подготовительная  к школе группа (с 6 до 7 лет);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 группы кратковременного пребывания. (1 группа кратковременного пребывания  для воспитанников  с нарушением зрения от 1,5 до 7 лет и 1 группа кратковременного пребывания  по уходу и оздоровлению детей от 1,5 до 7 лет.)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Детский сад посещают дети с диагнозами: косоглазие 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амблиопия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ДОУ проводится    квалифицированное    наблюдение   за  детьми,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проверка  и подбор очков, лечение   на   медицинских   аппаратах,  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компьютерное   лечение,   осуществляются оздоровительные 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процедуры,     а    так    же полный  комплекс педагогического дошкольного образования и подготовка детей к школе.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J7qG0cSA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2214554"/>
            <a:ext cx="2246306" cy="22463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862" y="-35721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Распределение по группам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85794"/>
            <a:ext cx="5214974" cy="514353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 начале практики мы были распределены в 3 группы: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«Солнышко» (средняя группа): дефектолог Васильева Анна Юрьевна.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Студенты: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Рибенчук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Юлия,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Юлмухаметова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Ольга,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Зайдуллина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Рузиля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Чильдинова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Арина.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«Крепыши» (старшая группа): дефектолог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Покатисова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Оксана Николаевна.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Студенты: Архипова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Аделина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Ковязина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Анна, Карась Виктория, Нужная Татьяна.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«Колобок» (подготовительная группа): дефектолог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Хангильдина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Роза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Нажиповна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Студенты: Сергеева Анна, Маслова Мария, Родионова Алёна, Николаева Виктория.</a:t>
            </a:r>
          </a:p>
          <a:p>
            <a:endParaRPr lang="ru-RU" dirty="0"/>
          </a:p>
        </p:txBody>
      </p:sp>
      <p:pic>
        <p:nvPicPr>
          <p:cNvPr id="4" name="Рисунок 3" descr="SOLNYShK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500694" y="857232"/>
            <a:ext cx="1863524" cy="1857388"/>
          </a:xfrm>
          <a:prstGeom prst="rect">
            <a:avLst/>
          </a:prstGeom>
        </p:spPr>
      </p:pic>
      <p:pic>
        <p:nvPicPr>
          <p:cNvPr id="6" name="Рисунок 5" descr="img_56cad7a71689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5429288" y="4357694"/>
            <a:ext cx="2285984" cy="1912985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862" y="-42865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Занятия с детьми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14356"/>
            <a:ext cx="8286808" cy="48737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  ходе практики все студенты провели по одному подгрупповому и одному индивидуальному занятию.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GwSsTnZdfa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1643050"/>
            <a:ext cx="3143272" cy="4191028"/>
          </a:xfrm>
          <a:prstGeom prst="rect">
            <a:avLst/>
          </a:prstGeom>
        </p:spPr>
      </p:pic>
      <p:pic>
        <p:nvPicPr>
          <p:cNvPr id="11" name="Рисунок 10" descr="W9O60Ba1cZ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643050"/>
            <a:ext cx="3143272" cy="4191029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20181127_0915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857232"/>
            <a:ext cx="3667149" cy="2750363"/>
          </a:xfrm>
          <a:prstGeom prst="rect">
            <a:avLst/>
          </a:prstGeom>
        </p:spPr>
      </p:pic>
      <p:pic>
        <p:nvPicPr>
          <p:cNvPr id="8" name="Рисунок 7" descr="n2ZBPAvpl3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3786190"/>
            <a:ext cx="3717678" cy="2786082"/>
          </a:xfrm>
          <a:prstGeom prst="rect">
            <a:avLst/>
          </a:prstGeom>
        </p:spPr>
      </p:pic>
      <p:pic>
        <p:nvPicPr>
          <p:cNvPr id="10" name="Рисунок 9" descr="kNDNqArXzS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2" y="1119172"/>
            <a:ext cx="3071834" cy="4095778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604838" y="-428625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Занятия с детьми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862" y="-42865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QE1q8FHEuFQ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57818" y="928670"/>
            <a:ext cx="3214710" cy="4286280"/>
          </a:xfrm>
        </p:spPr>
      </p:pic>
      <p:pic>
        <p:nvPicPr>
          <p:cNvPr id="5" name="Рисунок 4" descr="IMG-20181127-WA007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928670"/>
            <a:ext cx="4857784" cy="2732504"/>
          </a:xfrm>
          <a:prstGeom prst="rect">
            <a:avLst/>
          </a:prstGeom>
        </p:spPr>
      </p:pic>
      <p:pic>
        <p:nvPicPr>
          <p:cNvPr id="7" name="Рисунок 6" descr="euEsP8DtGk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3714752"/>
            <a:ext cx="3929090" cy="2897704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862" y="-42865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с детьми, прогулки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1406" y="642918"/>
            <a:ext cx="8501122" cy="4873752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 свободное время мы играли с детьми в группе, общались на различные темы, рисовали. Также мы ходили на прогулки, где лепили снеговиков, играли в подвижные игры, делали снежных ангелов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LhGrN6cIlV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580" y="1904991"/>
            <a:ext cx="2482470" cy="3309960"/>
          </a:xfrm>
          <a:prstGeom prst="rect">
            <a:avLst/>
          </a:prstGeom>
        </p:spPr>
      </p:pic>
      <p:pic>
        <p:nvPicPr>
          <p:cNvPr id="5" name="Рисунок 4" descr="IMG_20181122_1109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98" y="1857364"/>
            <a:ext cx="2571768" cy="3429024"/>
          </a:xfrm>
          <a:prstGeom prst="rect">
            <a:avLst/>
          </a:prstGeom>
        </p:spPr>
      </p:pic>
      <p:pic>
        <p:nvPicPr>
          <p:cNvPr id="6" name="Рисунок 5" descr="6HEJfSOd5s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2500306"/>
            <a:ext cx="3048021" cy="2286016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-357214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Мероприятия в детском саду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8286808" cy="48737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День матери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22 ноября в детском саду прошел музыкально-спортивный праздник, посвященный Дню матери. На празднике мамы отдельно и вместе с детьми участвовали в разных конкурсах, эстафетах. Дети читали для мам стихи и пели песни.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81122_1716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2571744"/>
            <a:ext cx="3000396" cy="2250297"/>
          </a:xfrm>
          <a:prstGeom prst="rect">
            <a:avLst/>
          </a:prstGeom>
        </p:spPr>
      </p:pic>
      <p:pic>
        <p:nvPicPr>
          <p:cNvPr id="6" name="Рисунок 5" descr="IMG_20181122_1711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6083" y="2571744"/>
            <a:ext cx="2464611" cy="3286148"/>
          </a:xfrm>
          <a:prstGeom prst="rect">
            <a:avLst/>
          </a:prstGeom>
        </p:spPr>
      </p:pic>
      <p:pic>
        <p:nvPicPr>
          <p:cNvPr id="7" name="Рисунок 6" descr="IMG_20181122_1647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4786322"/>
            <a:ext cx="2643206" cy="1982405"/>
          </a:xfrm>
          <a:prstGeom prst="rect">
            <a:avLst/>
          </a:prstGeom>
        </p:spPr>
      </p:pic>
      <p:pic>
        <p:nvPicPr>
          <p:cNvPr id="8" name="Рисунок 7" descr="IMG_20181122_1642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2571744"/>
            <a:ext cx="2619361" cy="1964521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30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7030A0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137</TotalTime>
  <Words>320</Words>
  <Application>Microsoft Office PowerPoint</Application>
  <PresentationFormat>Экран (4:3)</PresentationFormat>
  <Paragraphs>55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Производственная практика по получению профессиональных умений и опыта профессиональной  деятельности на базе  МБДОУ Детский сад №15</vt:lpstr>
      <vt:lpstr>Основные сведения</vt:lpstr>
      <vt:lpstr>Комплектование групп</vt:lpstr>
      <vt:lpstr>Распределение по группам</vt:lpstr>
      <vt:lpstr>Занятия с детьми</vt:lpstr>
      <vt:lpstr>Занятия с детьми</vt:lpstr>
      <vt:lpstr>Деятельность</vt:lpstr>
      <vt:lpstr>Игры с детьми, прогулки</vt:lpstr>
      <vt:lpstr>Мероприятия в детском саду</vt:lpstr>
      <vt:lpstr>Мероприятия в детском саду</vt:lpstr>
      <vt:lpstr>Мероприятия в детском саду</vt:lpstr>
      <vt:lpstr>Заключение</vt:lpstr>
    </vt:vector>
  </TitlesOfParts>
  <Company>XTreme.ws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Производственная практика по получению профессиональных умений и опыта на базе МБДОУ Детский сад №15</dc:title>
  <dc:creator>XTreme.ws</dc:creator>
  <cp:lastModifiedBy>XTreme.ws</cp:lastModifiedBy>
  <cp:revision>16</cp:revision>
  <dcterms:created xsi:type="dcterms:W3CDTF">2018-12-11T13:09:04Z</dcterms:created>
  <dcterms:modified xsi:type="dcterms:W3CDTF">2018-12-11T17:20:08Z</dcterms:modified>
</cp:coreProperties>
</file>