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394" r:id="rId3"/>
    <p:sldId id="328" r:id="rId4"/>
    <p:sldId id="397" r:id="rId5"/>
    <p:sldId id="393" r:id="rId6"/>
    <p:sldId id="309" r:id="rId7"/>
    <p:sldId id="403" r:id="rId8"/>
    <p:sldId id="404" r:id="rId9"/>
    <p:sldId id="406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8A8AE-38BD-4510-92EB-0F9FFA47FE67}" v="11" dt="2018-06-28T07:56:57.581"/>
    <p1510:client id="{AAEDF634-B35B-4FD6-A370-4C50AB968307}" v="23" dt="2018-07-06T09:31:40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Relationship Id="rId13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BAC77D2-24F0-4CD2-A254-5C2A982D7602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63F0673-C9C2-44E7-9E62-6137CA155F5C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89633EF-DD0E-4FF3-8711-2841FEEC4B28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793C544-8375-4ED9-B305-96DD42E8F7A0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D8C9B5F8-BAAC-451B-947A-3EF31B02D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9391C346-DAC9-4F20-BAC4-ACB926155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865D5BD-9A43-47F8-8350-6DE5A0A6A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DB2FF6AF-D376-44EE-9B9E-B1FDD0753F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1B884410-EE88-4881-9B86-6F9CB3C17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76926DEC-4CEF-4E74-9AFF-B879A47984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4566EED-33B9-45D6-81BA-1CD8FCCF51C8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04720E3A-F5F0-4215-AA03-CD81E3470A79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924B3972-B082-4208-944B-8C1F32598854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43C402A9-8757-4015-9EFF-FAEC59A6FFB8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7E3EC609-6BD1-467F-AD78-0DDAC13CAEB9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A2CC9E9-AE74-4541-B90D-602EFE2A3020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>
            <a:extLst>
              <a:ext uri="{FF2B5EF4-FFF2-40B4-BE49-F238E27FC236}">
                <a16:creationId xmlns:a16="http://schemas.microsoft.com/office/drawing/2014/main" xmlns="" id="{63B2C5AB-40C6-40CA-B801-C12A8C31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CA9BD-AFB0-44AD-A6CB-B82C2A06B4B1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23" name="Нижний колонтитул 16">
            <a:extLst>
              <a:ext uri="{FF2B5EF4-FFF2-40B4-BE49-F238E27FC236}">
                <a16:creationId xmlns:a16="http://schemas.microsoft.com/office/drawing/2014/main" xmlns="" id="{8212C127-113A-45F4-8019-CA3606B6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>
            <a:extLst>
              <a:ext uri="{FF2B5EF4-FFF2-40B4-BE49-F238E27FC236}">
                <a16:creationId xmlns:a16="http://schemas.microsoft.com/office/drawing/2014/main" xmlns="" id="{0FC06016-D65D-418C-B956-18B1E73A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151B352C-AE84-4A91-B8BC-F41A9FC7562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17495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BFB1971-570A-43DE-9BB7-4884FF11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6E9CA-E8A5-4C6F-A08C-FC7E7D510500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616ADB2E-CCF8-45C7-ACBE-BF538011C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106765AC-12EE-4E02-86FF-633D6D34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B2367-42BF-43F9-B28F-AF9FEE4D0F9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56382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04C3F4E1-6E44-4D43-B369-5D21F8FE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4148-C1D9-4AC9-A976-FCED71B507C1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BDDB18AC-F68C-4F7A-8005-BC663B7A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0F3565E4-7770-43D6-9DD5-2334BA15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3CAA6-3BED-406A-81A9-9B14623EB1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58966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xmlns="" id="{28E11E16-4DE5-4637-9420-8992BC27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ACF0A4-CC50-447E-AF16-AEACD8EC8DBF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5" name="Номер слайда 8">
            <a:extLst>
              <a:ext uri="{FF2B5EF4-FFF2-40B4-BE49-F238E27FC236}">
                <a16:creationId xmlns:a16="http://schemas.microsoft.com/office/drawing/2014/main" xmlns="" id="{2C250503-6305-460C-A20C-EFD6D28CB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1B50FD-31AF-4E15-AB56-E3719C4BAE7F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" name="Нижний колонтитул 9">
            <a:extLst>
              <a:ext uri="{FF2B5EF4-FFF2-40B4-BE49-F238E27FC236}">
                <a16:creationId xmlns:a16="http://schemas.microsoft.com/office/drawing/2014/main" xmlns="" id="{F6FBF94A-8B55-4910-8EF2-8B995EE218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14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41C6E5B-B9CA-47D3-89D1-7843CA678703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D0F43DD-DB9A-4D2B-A4F7-E241BCEA7172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CDD1BF-AC0F-4972-9A2F-73F4124CF95E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DC7F74-9BAB-405B-84B1-653A84E467DA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5FBA12E2-538F-4AA1-81F9-5200B2043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9F1FE08F-1B69-4D62-B3B8-C6981DEB8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9DDE8AA-E994-4183-929B-44840ECF2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058F1229-3297-45F9-ADF1-2FB02754A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09CAE2B-C242-4C1A-AE22-0CF6FA5E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45874F4-F77D-47EF-8FA4-9E47D3A2F293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28D1800B-5D4E-4F68-AE4E-07DE327EB1CD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DAC79B9F-27C7-4372-8F20-173A2F891DB3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5BBAD9F-FE2E-4249-83E3-F3E2F9B66A4A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00700B1-DDB2-4205-B867-2BC04BBD8B92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4899414-15C7-46D2-89C4-81DFFAFEE9AD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3A628D43-B4E3-4400-BD28-6D784213E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xmlns="" id="{4622C925-B004-4DB9-B50B-E0CE519F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CBBF-591F-45E4-9E42-A4616F74DD8C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21" name="Нижний колонтитул 4">
            <a:extLst>
              <a:ext uri="{FF2B5EF4-FFF2-40B4-BE49-F238E27FC236}">
                <a16:creationId xmlns:a16="http://schemas.microsoft.com/office/drawing/2014/main" xmlns="" id="{BDDD3446-037A-41A7-8816-C05FA745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xmlns="" id="{7BA64ED2-7926-4C0D-928D-DAC49DD81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386DE697-DC6E-4E4E-AA12-10AEF223A18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273596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020A2160-A6A8-490F-8CBB-E721C964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8B93E-9E1B-465F-9250-CA657505C316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AF2DF29F-6298-49E0-A9A5-699D9C36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C1F4CCB8-95B7-4E6D-B972-AD11401E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D19BE-881C-4D90-B6DD-AF50A9C2F9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262092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>
            <a:extLst>
              <a:ext uri="{FF2B5EF4-FFF2-40B4-BE49-F238E27FC236}">
                <a16:creationId xmlns:a16="http://schemas.microsoft.com/office/drawing/2014/main" xmlns="" id="{CB103A52-C930-448C-8A73-C1966C02B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E52D-0E8E-4A54-9946-35C6AB4A3173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xmlns="" id="{2A1BAAC7-9EE4-4B60-93B2-FA4255BCC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>
            <a:extLst>
              <a:ext uri="{FF2B5EF4-FFF2-40B4-BE49-F238E27FC236}">
                <a16:creationId xmlns:a16="http://schemas.microsoft.com/office/drawing/2014/main" xmlns="" id="{7F056C65-F26D-4D97-BB7B-FAA35BD2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9C376-D8FD-4538-82D0-C0438217C5C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10905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>
            <a:extLst>
              <a:ext uri="{FF2B5EF4-FFF2-40B4-BE49-F238E27FC236}">
                <a16:creationId xmlns:a16="http://schemas.microsoft.com/office/drawing/2014/main" xmlns="" id="{40629491-73DB-48D2-9874-8E44E32F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7D730C9-9AC0-46A4-B6BE-BCF8D41B7578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xmlns="" id="{423BAE9E-89D9-4CEF-A3DE-AB2C561EC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DAD542-F78B-4BCC-A840-6A00214E137D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xmlns="" id="{B66236D8-D796-437C-A3E0-668AC4F653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1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:a16="http://schemas.microsoft.com/office/drawing/2014/main" xmlns="" id="{C1520087-ED67-4EE4-A60A-D75DBFD8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FB9C-457C-444D-8F79-70E6CC71FECD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ABE9513-7625-4716-ABF4-BE8DFF67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:a16="http://schemas.microsoft.com/office/drawing/2014/main" xmlns="" id="{6FFA0BF5-8A17-4705-80E2-8C7842BD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B70C0-4FE3-4CC6-87D4-E12A66B535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327862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89D80CF4-C882-447D-AAE1-61A3739DFE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E9A06D5D-6231-47B0-9822-0D90A4E79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6312FDB3-15B0-4321-83AA-3D0EB6AEB1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830824E-965F-4648-92F6-B7000B602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840679F-2A3B-4A57-A576-54D6CDF3E152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0E14039-A186-47C1-B590-D044547DA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3FB294A8-F610-4AE1-887A-49E2A514F9DA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>
            <a:extLst>
              <a:ext uri="{FF2B5EF4-FFF2-40B4-BE49-F238E27FC236}">
                <a16:creationId xmlns:a16="http://schemas.microsoft.com/office/drawing/2014/main" xmlns="" id="{D8C320A4-008C-4551-AB08-C59FC9A4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A14D85-E569-49F8-A2C7-1BF2D2F47C56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13" name="Номер слайда 21">
            <a:extLst>
              <a:ext uri="{FF2B5EF4-FFF2-40B4-BE49-F238E27FC236}">
                <a16:creationId xmlns:a16="http://schemas.microsoft.com/office/drawing/2014/main" xmlns="" id="{A858A1C0-4F3D-4744-8D6F-D5C6DC325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9A6CF0-B465-4F49-8066-B696E08CA163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4" name="Нижний колонтитул 22">
            <a:extLst>
              <a:ext uri="{FF2B5EF4-FFF2-40B4-BE49-F238E27FC236}">
                <a16:creationId xmlns:a16="http://schemas.microsoft.com/office/drawing/2014/main" xmlns="" id="{9AAEA49C-D5CE-4189-945B-E32919D919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33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B26D6CE1-452E-4D57-B785-527E87D86C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81F24F1-CA84-4F23-981A-C2A8821E60C9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47D4147-9452-4B1A-99B4-50E69F5D9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2999918-F0C2-48F7-B172-33EC0D683E86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FBAB6AD-1FA9-4FA9-ACC0-F20596317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9CB5397-5A89-46D3-A9B0-3090B8AC4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E17B75A3-89AC-4D2C-819C-8AA59D01E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>
            <a:extLst>
              <a:ext uri="{FF2B5EF4-FFF2-40B4-BE49-F238E27FC236}">
                <a16:creationId xmlns:a16="http://schemas.microsoft.com/office/drawing/2014/main" xmlns="" id="{84F41791-FA14-4329-8E6B-D0222370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A35CC9-2393-412C-B219-34D0938622FC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13" name="Номер слайда 17">
            <a:extLst>
              <a:ext uri="{FF2B5EF4-FFF2-40B4-BE49-F238E27FC236}">
                <a16:creationId xmlns:a16="http://schemas.microsoft.com/office/drawing/2014/main" xmlns="" id="{9A9CEADE-8758-4FD3-AC4A-15FEB0FA69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CBC8C8-244E-42E4-9A34-B867461E7020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4" name="Нижний колонтитул 20">
            <a:extLst>
              <a:ext uri="{FF2B5EF4-FFF2-40B4-BE49-F238E27FC236}">
                <a16:creationId xmlns:a16="http://schemas.microsoft.com/office/drawing/2014/main" xmlns="" id="{AAD3D915-C3CA-4096-8D61-4CB2FCA4AA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064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6AFBBBDC-B74F-4ADB-BAC5-86E5B6C6D6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xmlns="" id="{54E78053-24E0-44B2-87F9-733EAE70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>
            <a:extLst>
              <a:ext uri="{FF2B5EF4-FFF2-40B4-BE49-F238E27FC236}">
                <a16:creationId xmlns:a16="http://schemas.microsoft.com/office/drawing/2014/main" xmlns="" id="{4F8C79FC-8B56-4253-B74C-A0F82705FC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74A459DC-7D7E-4D52-8AF8-67617B50C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3ADF79-68F8-4836-AFD8-1BB0D60C0A6D}" type="datetimeFigureOut">
              <a:rPr lang="ru-RU"/>
              <a:pPr>
                <a:defRPr/>
              </a:pPr>
              <a:t>09.07.2018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96C379B-DD27-4534-B21C-E680B9B3A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0788AD4A-A619-4E2A-99F9-C72E04579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EB6157A-56B1-4BD2-AE17-7A3E6404A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1D715E8-31B8-4544-8748-EF08069D8147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EFCD3988-4109-45BF-808E-7FE0405E2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2F73DA0-700D-436E-A6E0-0F81BF2BA199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26068E5F-3ABB-4331-8AB2-F97C31771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CD27462C-E841-4B42-9490-697890908702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62" r:id="rId4"/>
    <p:sldLayoutId id="2147483763" r:id="rId5"/>
    <p:sldLayoutId id="2147483770" r:id="rId6"/>
    <p:sldLayoutId id="2147483764" r:id="rId7"/>
    <p:sldLayoutId id="2147483771" r:id="rId8"/>
    <p:sldLayoutId id="2147483772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1307B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FAEC5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EFAAB5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E7D6B6-2113-4999-B2B8-7E84489F6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57" y="158150"/>
            <a:ext cx="8721305" cy="175538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/>
              <a:t>МИНИСТЕРСТВО ОБРАЗОВАНИЯ И НАУКИ РФ</a:t>
            </a:r>
            <a:br>
              <a:rPr lang="ru-RU" sz="1800" dirty="0"/>
            </a:br>
            <a:r>
              <a:rPr lang="ru-RU" sz="1800" dirty="0"/>
              <a:t>ФЕДЕРАЛЬНОЕ ГОСУДАРСТВЕННОЕ БЮДЖЕТНОЕ</a:t>
            </a:r>
            <a:br>
              <a:rPr lang="ru-RU" sz="1800" dirty="0"/>
            </a:br>
            <a:r>
              <a:rPr lang="ru-RU" sz="1800" dirty="0"/>
              <a:t>ОБРАЗОВАТЕЛЬНОЕ УЧРЕЖДЕНИЕ ВЫСШЕГО ОБРАЗОВАНИЯ</a:t>
            </a:r>
            <a:br>
              <a:rPr lang="ru-RU" sz="1800" dirty="0"/>
            </a:br>
            <a:r>
              <a:rPr lang="ru-RU" sz="1800" dirty="0"/>
              <a:t>«БАШКИРСКИЙ ГОСУДАРСТВЕННЫЙ ПЕДАГОГИЧЕСКИЙ</a:t>
            </a:r>
            <a:br>
              <a:rPr lang="ru-RU" sz="1800" dirty="0"/>
            </a:br>
            <a:r>
              <a:rPr lang="ru-RU" sz="1800" dirty="0"/>
              <a:t>УНИВЕРСИТЕТ ИМ.М.АКМУЛЛЫ»</a:t>
            </a:r>
          </a:p>
        </p:txBody>
      </p:sp>
      <p:sp>
        <p:nvSpPr>
          <p:cNvPr id="8195" name="Подзаголовок 2">
            <a:extLst>
              <a:ext uri="{FF2B5EF4-FFF2-40B4-BE49-F238E27FC236}">
                <a16:creationId xmlns:a16="http://schemas.microsoft.com/office/drawing/2014/main" xmlns="" id="{7AAEF713-B7A6-4234-9E18-3C649E62E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014" y="2601853"/>
            <a:ext cx="7694761" cy="1752600"/>
          </a:xfrm>
        </p:spPr>
        <p:txBody>
          <a:bodyPr/>
          <a:lstStyle/>
          <a:p>
            <a:pPr algn="ctr" eaLnBrk="1" hangingPunct="1"/>
            <a:r>
              <a:rPr lang="ru-RU" altLang="en-US" sz="3200" dirty="0">
                <a:solidFill>
                  <a:schemeClr val="tx1"/>
                </a:solidFill>
              </a:rPr>
              <a:t>Учебная практика по получению первичных профессиональных умений и навыков по генетике и селекции</a:t>
            </a:r>
          </a:p>
        </p:txBody>
      </p:sp>
      <p:sp>
        <p:nvSpPr>
          <p:cNvPr id="8196" name="TextBox 4">
            <a:extLst>
              <a:ext uri="{FF2B5EF4-FFF2-40B4-BE49-F238E27FC236}">
                <a16:creationId xmlns:a16="http://schemas.microsoft.com/office/drawing/2014/main" xmlns="" id="{8B4A75C2-FF2F-4185-A47F-7A42BA38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222" y="4914359"/>
            <a:ext cx="375878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dirty="0">
                <a:latin typeface="Franklin Gothic Book" panose="020B0503020102020204" pitchFamily="34" charset="0"/>
              </a:rPr>
              <a:t>Кафедра Генетики</a:t>
            </a:r>
          </a:p>
          <a:p>
            <a:pPr eaLnBrk="1" hangingPunct="1"/>
            <a:r>
              <a:rPr lang="ru-RU" altLang="en-US" dirty="0">
                <a:latin typeface="Franklin Gothic Book" panose="020B0503020102020204" pitchFamily="34" charset="0"/>
              </a:rPr>
              <a:t>Направление:06.03.01 Биология,</a:t>
            </a:r>
            <a:endParaRPr lang="ru-RU" altLang="en-US" dirty="0">
              <a:latin typeface="Arial"/>
            </a:endParaRPr>
          </a:p>
          <a:p>
            <a:pPr eaLnBrk="1" hangingPunct="1"/>
            <a:r>
              <a:rPr lang="ru-RU" altLang="en-US" dirty="0">
                <a:latin typeface="Franklin Gothic Book" panose="020B0503020102020204" pitchFamily="34" charset="0"/>
              </a:rPr>
              <a:t>Профиль «Генетика»</a:t>
            </a:r>
            <a:endParaRPr lang="ru-RU" altLang="en-US" dirty="0">
              <a:latin typeface="Arial"/>
            </a:endParaRPr>
          </a:p>
          <a:p>
            <a:pPr eaLnBrk="1" hangingPunct="1"/>
            <a:r>
              <a:rPr lang="ru-RU" altLang="en-US" dirty="0">
                <a:latin typeface="Franklin Gothic Book" panose="020B0503020102020204" pitchFamily="34" charset="0"/>
              </a:rPr>
              <a:t>Курс II, Группа Б_ГЕН 21-16</a:t>
            </a:r>
            <a:endParaRPr lang="ru-RU" altLang="en-US" dirty="0">
              <a:latin typeface="Arial"/>
            </a:endParaRPr>
          </a:p>
          <a:p>
            <a:pPr eaLnBrk="1" hangingPunct="1"/>
            <a:r>
              <a:rPr lang="ru-RU" altLang="en-US" dirty="0">
                <a:latin typeface="Arial"/>
              </a:rPr>
              <a:t>Руководитель: Любина С.В.</a:t>
            </a:r>
          </a:p>
          <a:p>
            <a:pPr eaLnBrk="1" hangingPunct="1"/>
            <a:endParaRPr lang="ru-RU" altLang="en-US">
              <a:latin typeface="Franklin Gothic Book" panose="020B0503020102020204" pitchFamily="34" charset="0"/>
            </a:endParaRPr>
          </a:p>
          <a:p>
            <a:pPr eaLnBrk="1" hangingPunct="1"/>
            <a:endParaRPr lang="ru-RU" altLang="en-US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земля, внешний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B3D0CA2-DAE7-46A5-9389-B09F52903E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396596" cy="4410973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внешний, земля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CDDBB24-6623-4886-96F4-20CE30C490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1872" y="58947"/>
            <a:ext cx="4367841" cy="43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04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Содержимое 3" descr="BQVEeruCWW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3212976"/>
            <a:ext cx="4231244" cy="3167757"/>
          </a:xfrm>
        </p:spPr>
      </p:pic>
      <p:pic>
        <p:nvPicPr>
          <p:cNvPr id="19460" name="Рисунок 4" descr="DMKN7M4668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248473" cy="567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72560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дерево, внешний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CC50785-D7EC-40DB-962E-5C9BDCA41C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306" y="114300"/>
            <a:ext cx="8451010" cy="635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04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рава, внешний, дерево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6CCC8BC-E7D7-4325-A73F-C53C98121F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023" y="162464"/>
            <a:ext cx="4123426" cy="5512279"/>
          </a:xfrm>
          <a:prstGeom prst="rect">
            <a:avLst/>
          </a:prstGeom>
        </p:spPr>
      </p:pic>
      <p:pic>
        <p:nvPicPr>
          <p:cNvPr id="4" name="Рисунок 4" descr="Изображение выглядит как трава, внешний, дерево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13B63DA-4A36-4775-8561-FF53E0E284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1910" y="162464"/>
            <a:ext cx="4123426" cy="55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6553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p.userapi.com/c834104/v834104251/1587e1/1QtahgZ6BF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501090" cy="4761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1343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небо, внешний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6E35A9D-EC65-488C-9117-2B6617B05E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13" y="-719"/>
            <a:ext cx="4497237" cy="3365738"/>
          </a:xfrm>
          <a:prstGeom prst="rect">
            <a:avLst/>
          </a:prstGeom>
        </p:spPr>
      </p:pic>
      <p:pic>
        <p:nvPicPr>
          <p:cNvPr id="4" name="Рисунок 4" descr="Изображение выглядит как трава, небо, внеш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CB60AF6-0C6A-4A54-8320-641EA34AE9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249" y="3363583"/>
            <a:ext cx="4583502" cy="3495136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внешний, трава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78D6104-315F-40E2-98F5-917BEA5621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14" y="3363583"/>
            <a:ext cx="4497237" cy="3495135"/>
          </a:xfrm>
          <a:prstGeom prst="rect">
            <a:avLst/>
          </a:prstGeom>
        </p:spPr>
      </p:pic>
      <p:pic>
        <p:nvPicPr>
          <p:cNvPr id="12" name="Рисунок 12" descr="Изображение выглядит как трава, внешний, человек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96EEC9A-2C00-4827-BF0D-5E6D5BB572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6249" y="-719"/>
            <a:ext cx="4583501" cy="3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90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человек, трава, внешний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04E380D-1B61-4A0F-B80C-E6FD0043F3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90" y="219973"/>
            <a:ext cx="4756030" cy="6374920"/>
          </a:xfrm>
          <a:prstGeom prst="rect">
            <a:avLst/>
          </a:prstGeom>
        </p:spPr>
      </p:pic>
      <p:pic>
        <p:nvPicPr>
          <p:cNvPr id="8" name="Рисунок 8" descr="Изображение выглядит как дерево, растение, внешний, цвет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78D70A42-C549-46EB-B3C6-04BAF0EF38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9416" y="224710"/>
            <a:ext cx="4310332" cy="63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56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небо, люди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FABF0BF-FBBA-4134-9ED6-5F66E8C918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59" y="-718"/>
            <a:ext cx="4799162" cy="3624532"/>
          </a:xfrm>
          <a:prstGeom prst="rect">
            <a:avLst/>
          </a:prstGeom>
        </p:spPr>
      </p:pic>
      <p:pic>
        <p:nvPicPr>
          <p:cNvPr id="6" name="Рисунок 6" descr="Изображение выглядит как трава, небо, внеш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4AC7304-5F1A-432E-BCE6-16E60ECA0B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9910" y="2975394"/>
            <a:ext cx="5129841" cy="38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8256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570</TotalTime>
  <Words>38</Words>
  <Application>Microsoft Office PowerPoint</Application>
  <PresentationFormat>Экран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Эркер</vt:lpstr>
      <vt:lpstr>МИНИСТЕРСТВО ОБРАЗОВАНИЯ И НАУКИ РФ ФЕДЕРАЛЬНОЕ ГОСУДАРСТВЕННОЕ БЮДЖЕТНОЕ ОБРАЗОВАТЕЛЬНОЕ УЧРЕЖДЕНИЕ ВЫСШЕГО ОБРАЗОВАНИЯ «БАШКИРСКИЙ ГОСУДАРСТВЕННЫЙ ПЕДАГОГИЧЕСКИЙ УНИВЕРСИТЕТ ИМ.М.АКМУЛЛЫ»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РФ ФЕДЕРАЛЬНОЕ ГОСУДАРСТВЕННОЕ БЮДЖЕТНОЕ ОБРАЗОВАТЕЛЬНОЕ УЧРЕЖДЕНИЕ ВЫСШЕГО ОБРАЗОВАНИЯ «БАШКИРСКИЙ ГОСУДАРСТВЕННЫЙ ПЕДАГОГИЧЕСКИЙ УНИВЕРСИТЕТ ИМ.М.АКМУЛЛЫ»</dc:title>
  <dc:creator>admin</dc:creator>
  <cp:lastModifiedBy>user</cp:lastModifiedBy>
  <cp:revision>287</cp:revision>
  <dcterms:created xsi:type="dcterms:W3CDTF">2018-05-29T07:52:32Z</dcterms:created>
  <dcterms:modified xsi:type="dcterms:W3CDTF">2018-07-09T09:28:31Z</dcterms:modified>
</cp:coreProperties>
</file>