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9" r:id="rId1"/>
  </p:sldMasterIdLst>
  <p:sldIdLst>
    <p:sldId id="256" r:id="rId2"/>
    <p:sldId id="260" r:id="rId3"/>
    <p:sldId id="265" r:id="rId4"/>
    <p:sldId id="267" r:id="rId5"/>
    <p:sldId id="275" r:id="rId6"/>
    <p:sldId id="273" r:id="rId7"/>
    <p:sldId id="276" r:id="rId8"/>
    <p:sldId id="27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0B5EC921-EAFE-4EE7-9D3E-471803DF43B7}">
          <p14:sldIdLst>
            <p14:sldId id="256"/>
            <p14:sldId id="257"/>
            <p14:sldId id="260"/>
            <p14:sldId id="262"/>
            <p14:sldId id="265"/>
            <p14:sldId id="267"/>
            <p14:sldId id="275"/>
            <p14:sldId id="259"/>
            <p14:sldId id="274"/>
            <p14:sldId id="263"/>
            <p14:sldId id="261"/>
            <p14:sldId id="268"/>
            <p14:sldId id="264"/>
            <p14:sldId id="266"/>
            <p14:sldId id="269"/>
            <p14:sldId id="270"/>
            <p14:sldId id="271"/>
            <p14:sldId id="272"/>
            <p14:sldId id="273"/>
            <p14:sldId id="276"/>
            <p14:sldId id="277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8D14B-D3F2-486D-BAAA-6206B37A7F9E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1CB12-96F9-4E98-84E9-07E8C2C10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8D14B-D3F2-486D-BAAA-6206B37A7F9E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1CB12-96F9-4E98-84E9-07E8C2C10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8D14B-D3F2-486D-BAAA-6206B37A7F9E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1CB12-96F9-4E98-84E9-07E8C2C10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8D14B-D3F2-486D-BAAA-6206B37A7F9E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1CB12-96F9-4E98-84E9-07E8C2C10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8D14B-D3F2-486D-BAAA-6206B37A7F9E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1CB12-96F9-4E98-84E9-07E8C2C10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128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2296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8D14B-D3F2-486D-BAAA-6206B37A7F9E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1CB12-96F9-4E98-84E9-07E8C2C10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8D14B-D3F2-486D-BAAA-6206B37A7F9E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1CB12-96F9-4E98-84E9-07E8C2C10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8D14B-D3F2-486D-BAAA-6206B37A7F9E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1CB12-96F9-4E98-84E9-07E8C2C10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8D14B-D3F2-486D-BAAA-6206B37A7F9E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1CB12-96F9-4E98-84E9-07E8C2C10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8D14B-D3F2-486D-BAAA-6206B37A7F9E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1CB12-96F9-4E98-84E9-07E8C2C10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8D14B-D3F2-486D-BAAA-6206B37A7F9E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1CB12-96F9-4E98-84E9-07E8C2C10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8D14B-D3F2-486D-BAAA-6206B37A7F9E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1CB12-96F9-4E98-84E9-07E8C2C105D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65230" y="445808"/>
            <a:ext cx="93187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и науки РФ Федеральное государственное бюджетное образовательное учреждение высшего образования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19562" y="2015468"/>
            <a:ext cx="955963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Башкирский государственный педагогический университет им.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М.Акмуллы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Естественно-географический факультет 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биоэкологии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биологического образования 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Отчёт по учебно-полевой практике по ботанике         </a:t>
            </a:r>
          </a:p>
          <a:p>
            <a:pPr algn="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 студентки 1 курса Б-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11-17</a:t>
            </a:r>
          </a:p>
          <a:p>
            <a:pPr algn="r"/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Мамбетова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Айгиза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Хадыева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Альгиза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Смолькина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Дарья </a:t>
            </a:r>
          </a:p>
          <a:p>
            <a:pPr algn="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Закирова Диана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229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240145"/>
            <a:ext cx="8915400" cy="64091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Учебно-полевая практика по ботанике состояла из двух этапов: городского и выездного в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Чишминский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район.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часть практики включала в себя 5 дней, в которые мы выполняли: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самостоятельный сбор гербария (наша группа производила сбор на территории парка им. А. Матросова, «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Ватан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на улице Рабкоров, Набережной реки Уфы,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Хайбуллинском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районе. Также у озера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Ильмурзино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 садах у любимых бабушек и дедушек)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сушка собранного материала, монтирование гербария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видов и проверка данных руководителем практики. </a:t>
            </a:r>
          </a:p>
          <a:p>
            <a:pPr marL="457200" indent="-457200">
              <a:buFont typeface="+mj-lt"/>
              <a:buAutoNum type="arabicPeriod"/>
            </a:pP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Завершался городской этап походом в ботанический сад.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252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0751" y="110836"/>
            <a:ext cx="2894802" cy="1400182"/>
          </a:xfrm>
        </p:spPr>
        <p:txBody>
          <a:bodyPr>
            <a:noAutofit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Лаванда Узколистная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Яснотковые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Lamiaceae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Lav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ndula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angustifólia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1000"/>
                    </a14:imgEffect>
                    <a14:imgEffect>
                      <a14:saturation sat="140000"/>
                    </a14:imgEffect>
                    <a14:imgEffect>
                      <a14:brightnessContrast bright="21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3075" y="1511020"/>
            <a:ext cx="3007676" cy="534698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1000"/>
                    </a14:imgEffect>
                    <a14:imgEffect>
                      <a14:saturation sat="114000"/>
                    </a14:imgEffect>
                    <a14:imgEffect>
                      <a14:brightnessContrast bright="20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0751" y="1511019"/>
            <a:ext cx="2923700" cy="5396963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26000"/>
                    </a14:imgEffect>
                    <a14:imgEffect>
                      <a14:saturation sat="124000"/>
                    </a14:imgEffect>
                    <a14:imgEffect>
                      <a14:brightnessContrast bright="14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4451" y="1511019"/>
            <a:ext cx="3035792" cy="53969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634446" y="64468"/>
            <a:ext cx="325275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Горицвет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весенний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(Лютиковые)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Ranunculaceae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Adonis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Vernalis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877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8950" y="0"/>
            <a:ext cx="3281102" cy="2486838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часть учебно-полевой практики является выездной. Мы отправились в СООЦ Салихово, в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Чишминский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где пробыли с 25 июня по 30 июня.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17451" y="4757"/>
            <a:ext cx="3130826" cy="417443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3058" y="0"/>
            <a:ext cx="3134393" cy="4179192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7909" y="1639957"/>
            <a:ext cx="2935149" cy="521804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834270" y="4343400"/>
            <a:ext cx="63577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Изучали растения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остепнённого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луга, растения у водной местности, сорные растения огорода. Каждый день утром мы работали в огороде, затем занимались гербаризацией растений, сдачей названий видов на латыни руководителю практики и лишь вечером, когда зной спадал, мы шли на экскурсию.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8708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35891"/>
            <a:ext cx="7742582" cy="844826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Салихово мы также успевали отдохнуть и насладиться природой.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71491" y="1016639"/>
            <a:ext cx="3062440" cy="544433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3931" y="1016639"/>
            <a:ext cx="4083252" cy="544433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9050" y="1016639"/>
            <a:ext cx="3062441" cy="544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66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09"/>
            <a:ext cx="8911687" cy="161219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день практики включал в себя зачет и приготовление вкуснейшего шашлыка.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298" y="2775239"/>
            <a:ext cx="5667375" cy="377825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98491" y="2775239"/>
            <a:ext cx="5667376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768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90086" y="720435"/>
            <a:ext cx="8915400" cy="49506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tx1"/>
                </a:solidFill>
              </a:rPr>
              <a:t>В</a:t>
            </a:r>
            <a:r>
              <a:rPr lang="ru-RU" sz="2000" b="1" dirty="0" smtClean="0">
                <a:solidFill>
                  <a:schemeClr val="tx1"/>
                </a:solidFill>
              </a:rPr>
              <a:t>печатления от практики</a:t>
            </a:r>
          </a:p>
          <a:p>
            <a:pPr marL="0" indent="0">
              <a:buNone/>
            </a:pPr>
            <a:r>
              <a:rPr lang="ru-RU" sz="2000" dirty="0"/>
              <a:t>Мне все понравилось, начиная от сбора растений для гербария и заканчивая нашими вечерними просмотрами фильмов. Дружная обстановка помогала </a:t>
            </a:r>
            <a:r>
              <a:rPr lang="ru-RU" sz="2000" dirty="0" smtClean="0"/>
              <a:t>эффективнее заниматься.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                                                                                             </a:t>
            </a:r>
            <a:r>
              <a:rPr lang="ru-RU" sz="2000" b="1" dirty="0" smtClean="0">
                <a:solidFill>
                  <a:schemeClr val="tx1"/>
                </a:solidFill>
              </a:rPr>
              <a:t>Азалия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За всё проведенное время на практике я ни разу не пожалела, что поступила именно в БГПУ, полевая практика очень сблизила меня с </a:t>
            </a:r>
            <a:r>
              <a:rPr lang="ru-RU" sz="2000" dirty="0" err="1" smtClean="0">
                <a:solidFill>
                  <a:schemeClr val="tx1"/>
                </a:solidFill>
              </a:rPr>
              <a:t>одногрупниками</a:t>
            </a:r>
            <a:r>
              <a:rPr lang="ru-RU" sz="2000" dirty="0" smtClean="0">
                <a:solidFill>
                  <a:schemeClr val="tx1"/>
                </a:solidFill>
              </a:rPr>
              <a:t>, мы стали более дружнее. Мне кажется, что я еще больше влюбилась в природу, когда мы ходили в поле и собирали растения для гербария. Особенно приятно, когда после трудового дня мы отдыхали и купались в бассейне.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                                                                                                               </a:t>
            </a:r>
            <a:r>
              <a:rPr lang="ru-RU" sz="2000" b="1" dirty="0" smtClean="0">
                <a:solidFill>
                  <a:schemeClr val="tx1"/>
                </a:solidFill>
              </a:rPr>
              <a:t>Дарья </a:t>
            </a:r>
            <a:r>
              <a:rPr lang="ru-RU" sz="2000" dirty="0" smtClean="0">
                <a:solidFill>
                  <a:schemeClr val="tx1"/>
                </a:solidFill>
              </a:rPr>
              <a:t>                                                                  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2000" dirty="0"/>
              <a:t>Учебно-полевая практика по ботанике пролетела незаметно. Наша группа работала над гербарием, изучала семейства и виды, работала в Салихово. Несмотря на большой объем работы, я отлично провела время с </a:t>
            </a:r>
            <a:r>
              <a:rPr lang="ru-RU" sz="2000" dirty="0" err="1"/>
              <a:t>одногруппниками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                                                                                                                Диана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9956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2742" y="73006"/>
            <a:ext cx="8911687" cy="128089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проведённое вместе время!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4807" y="1506297"/>
            <a:ext cx="8027555" cy="535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841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381</TotalTime>
  <Words>367</Words>
  <Application>Microsoft Office PowerPoint</Application>
  <PresentationFormat>Произвольный</PresentationFormat>
  <Paragraphs>30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Слайд 1</vt:lpstr>
      <vt:lpstr>Слайд 2</vt:lpstr>
      <vt:lpstr>Лаванда Узколистная (Яснотковые) Lamiaceae Lavаndula angustifólia</vt:lpstr>
      <vt:lpstr>Вторая часть учебно-полевой практики является выездной. Мы отправились в СООЦ Салихово, в Чишминский район, где пробыли с 25 июня по 30 июня.  </vt:lpstr>
      <vt:lpstr>В Салихово мы также успевали отдохнуть и насладиться природой. </vt:lpstr>
      <vt:lpstr>Заключительный день практики включал в себя зачет и приготовление вкуснейшего шашлыка. </vt:lpstr>
      <vt:lpstr>Слайд 7</vt:lpstr>
      <vt:lpstr>Спасибо за проведённое вместе время!  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</dc:creator>
  <cp:lastModifiedBy>1</cp:lastModifiedBy>
  <cp:revision>60</cp:revision>
  <dcterms:created xsi:type="dcterms:W3CDTF">2018-06-27T21:19:21Z</dcterms:created>
  <dcterms:modified xsi:type="dcterms:W3CDTF">2018-07-05T10:12:28Z</dcterms:modified>
</cp:coreProperties>
</file>