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86FD19-F401-4537-AFC0-42CD6EC6B4C1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C26F62-8127-40A5-B884-8A8D8BF8A8D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600" dirty="0"/>
              <a:t>Сравним взгляд художника </a:t>
            </a:r>
          </a:p>
          <a:p>
            <a:r>
              <a:rPr lang="ru-RU" sz="3600" dirty="0"/>
              <a:t>и фотокамеры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«Малая родина» в современном искусстве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1960" y="620688"/>
            <a:ext cx="4717405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Храмов А.В.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Табун башкирских лошадей. 1950 г.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852936"/>
            <a:ext cx="584892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76F380-CCE3-41DF-8B72-FC088690D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2" y="85564"/>
            <a:ext cx="3986981" cy="26620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Амаев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С.А. Соколиный край. Чечня.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3240359" cy="5720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A98C06-CC34-408E-9BD2-95A7EA2DF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628800"/>
            <a:ext cx="3816424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764704"/>
            <a:ext cx="4795128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Гуркин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Г.И. Кочевье в горах. Алтай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129" y="1772816"/>
            <a:ext cx="4701480" cy="470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3D4903-2D75-463C-A957-BCB0F5F6E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656" y="234997"/>
            <a:ext cx="3925904" cy="2576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908720"/>
            <a:ext cx="3826768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Лывин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С.О.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 просторах Татарии. 1960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105586"/>
            <a:ext cx="5544616" cy="365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A11F92-B239-4ACA-9EE0-5FB6C288E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4054"/>
            <a:ext cx="4463988" cy="29759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980728"/>
            <a:ext cx="4546848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Вундер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Я.Я.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Стоянка оленеводов у реки. 1966. Республика Коми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333860"/>
            <a:ext cx="8475862" cy="450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95242D-178D-4999-AEDF-1AB12B0E9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086" y="0"/>
            <a:ext cx="3876914" cy="2569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71795"/>
            <a:ext cx="4690864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Долгашев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К.А.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Старый дом. 2015.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Чувашия.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40768"/>
            <a:ext cx="6264695" cy="546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5DF9A3-034D-41AC-B10B-0DCEEA386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852" y="48522"/>
            <a:ext cx="4261148" cy="25591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51034" y="455111"/>
            <a:ext cx="3826768" cy="756320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Панасенко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Сергей. Тихая речка.1996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4322" y="1658157"/>
            <a:ext cx="7227192" cy="507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B3FF78-37A9-498C-B11A-980F2407F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7" y="0"/>
            <a:ext cx="4270169" cy="30562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2D63797F-C61A-49E0-ADCB-3D73E34BFD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0E65190-1DCE-4C7B-A8C5-044229FA8D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73267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70</TotalTime>
  <Words>98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Constantia</vt:lpstr>
      <vt:lpstr>Times New Roman</vt:lpstr>
      <vt:lpstr>Wingdings 2</vt:lpstr>
      <vt:lpstr>Бумажная</vt:lpstr>
      <vt:lpstr>«Малая родина» в современном искусстве России</vt:lpstr>
      <vt:lpstr>Храмов А.В.  Табун башкирских лошадей. 1950 г.</vt:lpstr>
      <vt:lpstr>Амаев С.А. Соколиный край. Чечня.</vt:lpstr>
      <vt:lpstr>Гуркин Г.И. Кочевье в горах. Алтай.</vt:lpstr>
      <vt:lpstr>Лывин С.О.  На просторах Татарии. 1960</vt:lpstr>
      <vt:lpstr>Вундер Я.Я.  Стоянка оленеводов у реки. 1966. Республика Коми</vt:lpstr>
      <vt:lpstr>Долгашев К.А.  Старый дом. 2015.  Чувашия.</vt:lpstr>
      <vt:lpstr>Панасенко Сергей. Тихая речка.1996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«Малая родина» в современном искусстве народов России</dc:title>
  <dc:creator>Dns</dc:creator>
  <cp:lastModifiedBy>0</cp:lastModifiedBy>
  <cp:revision>5</cp:revision>
  <dcterms:created xsi:type="dcterms:W3CDTF">2018-04-04T15:40:46Z</dcterms:created>
  <dcterms:modified xsi:type="dcterms:W3CDTF">2026-05-18T16:09:53Z</dcterms:modified>
</cp:coreProperties>
</file>