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5" r:id="rId9"/>
    <p:sldId id="274" r:id="rId10"/>
    <p:sldId id="276" r:id="rId11"/>
    <p:sldId id="277" r:id="rId12"/>
    <p:sldId id="278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A82C5D-B511-4DA0-8000-1754DAC545A6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967B711-2D3C-40E9-A37E-2EAF7F593F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A82C5D-B511-4DA0-8000-1754DAC545A6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67B711-2D3C-40E9-A37E-2EAF7F593F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A82C5D-B511-4DA0-8000-1754DAC545A6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67B711-2D3C-40E9-A37E-2EAF7F593F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A82C5D-B511-4DA0-8000-1754DAC545A6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67B711-2D3C-40E9-A37E-2EAF7F593F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A82C5D-B511-4DA0-8000-1754DAC545A6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67B711-2D3C-40E9-A37E-2EAF7F593F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A82C5D-B511-4DA0-8000-1754DAC545A6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67B711-2D3C-40E9-A37E-2EAF7F593F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A82C5D-B511-4DA0-8000-1754DAC545A6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67B711-2D3C-40E9-A37E-2EAF7F593F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A82C5D-B511-4DA0-8000-1754DAC545A6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67B711-2D3C-40E9-A37E-2EAF7F593F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A82C5D-B511-4DA0-8000-1754DAC545A6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67B711-2D3C-40E9-A37E-2EAF7F593F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2A82C5D-B511-4DA0-8000-1754DAC545A6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67B711-2D3C-40E9-A37E-2EAF7F593F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A82C5D-B511-4DA0-8000-1754DAC545A6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967B711-2D3C-40E9-A37E-2EAF7F593F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2A82C5D-B511-4DA0-8000-1754DAC545A6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967B711-2D3C-40E9-A37E-2EAF7F593F7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Формирование профессиональных компетенций студентов в условиях работы лаборатории психофизиологии и нейропсихологических  исследований</a:t>
            </a:r>
            <a:endParaRPr lang="ru-RU" sz="2800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Шаяхметова Эльвира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Шигабетдиновна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481328"/>
            <a:ext cx="8435280" cy="5116024"/>
          </a:xfrm>
        </p:spPr>
        <p:txBody>
          <a:bodyPr>
            <a:normAutofit fontScale="47500" lnSpcReduction="20000"/>
          </a:bodyPr>
          <a:lstStyle/>
          <a:p>
            <a:pPr lvl="0" algn="just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Хаерварина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Альфира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Фанилевна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тема: «Психофизиологические особенности юных боксеров при использовании аудиовизуальной стимуляции»,</a:t>
            </a:r>
          </a:p>
          <a:p>
            <a:pPr lvl="0" algn="just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Стреляева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Ольга Петровна, тема: «Психофизиологические основы коррекции эмоционального выгорания преподавателей с помощью динамической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электронейростимуляции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»,</a:t>
            </a:r>
          </a:p>
          <a:p>
            <a:pPr lvl="0"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Хакимов Эрик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Ришатович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тема: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Использование технологий биологической обратной связи для повышения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стрессоустойчивости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высококвалифицированных боксеров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 algn="just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Нугаева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Альфия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Нигматзяновна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тема: «Психологические и психофизиологические показатели профессиональной надежности сотрудников МЧС России»,</a:t>
            </a:r>
          </a:p>
          <a:p>
            <a:pPr lvl="0"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Хасанов Альберт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Тагирович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тема: «Адаптационно-компенсаторные реакции юных боксеров в условиях применения восстановительных технологий».</a:t>
            </a:r>
          </a:p>
          <a:p>
            <a:pPr lvl="0" algn="just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Минко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Эльза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Анатольевна, тема «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БОС-технологии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 комплексной реабилитации пациентов после аортокоронарного шунтирования». В 2022 г. Был выигран грант Главы Республики Башкортостан.</a:t>
            </a:r>
          </a:p>
          <a:p>
            <a:pPr lvl="0"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Горохова Светлана Анатольевна, тема «Роль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самопринятия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родителей в формировании эмоционального интеллекта детей дошкольного возраста». </a:t>
            </a:r>
          </a:p>
          <a:p>
            <a:pPr lvl="0"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Шаяхметов Рустам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Винерович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тема «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Психопрофилактика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рисков вторичного сиротства».</a:t>
            </a:r>
          </a:p>
          <a:p>
            <a:pPr lvl="0"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Ялчикаева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Гуллярия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Рафкатовна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тема «Жизнестойкость как ресурсное качество замещающего родителя».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Аспиранты, которые проводили исследования на базе лаборатории: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Преподавателями-членами лаборатории подготовлены заявки и выиграны гранты в Мордовском государственном педагогическом университете имени М.Е.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Евсевьева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 Психологическая помощь детям-инвалидам,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 Влияние семейной ситуации на развитие эмоционального интеллекта детей,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 Профилактика эмоционального выгорания в профессиональной деятельности медицинских работников,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 Психологическое сопровождение молодой семьи на этапе становления семейной жизни.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настоящее время идет работа над проектами на грант Главы Республики Башкортостан (01.03.2024 – 01.04.2024):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Психолого-педагогическое сопровождение детей с ОВЗ,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Психологическая помощь кровным замещающим семьям.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Без имен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995936" cy="3816423"/>
          </a:xfrm>
          <a:prstGeom prst="rect">
            <a:avLst/>
          </a:prstGeom>
          <a:noFill/>
        </p:spPr>
      </p:pic>
      <p:pic>
        <p:nvPicPr>
          <p:cNvPr id="1030" name="Picture 6" descr="C:\Users\user\Downloads\WhatsApp Image 2024-03-08 at 14.46.57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2036168"/>
            <a:ext cx="3851920" cy="4821832"/>
          </a:xfrm>
          <a:prstGeom prst="rect">
            <a:avLst/>
          </a:prstGeom>
          <a:noFill/>
        </p:spPr>
      </p:pic>
      <p:pic>
        <p:nvPicPr>
          <p:cNvPr id="2" name="Picture 2" descr="C:\Users\user\Desktop\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935946"/>
            <a:ext cx="5004048" cy="2922054"/>
          </a:xfrm>
          <a:prstGeom prst="rect">
            <a:avLst/>
          </a:prstGeom>
          <a:noFill/>
        </p:spPr>
      </p:pic>
      <p:pic>
        <p:nvPicPr>
          <p:cNvPr id="1027" name="Picture 3" descr="C:\Users\user\Desktop\1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95936" y="0"/>
            <a:ext cx="3384376" cy="35657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404664"/>
            <a:ext cx="8435280" cy="6048672"/>
          </a:xfrm>
        </p:spPr>
        <p:txBody>
          <a:bodyPr>
            <a:normAutofit fontScale="40000" lnSpcReduction="20000"/>
          </a:bodyPr>
          <a:lstStyle/>
          <a:p>
            <a:pPr lvl="0" algn="just"/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44.03.02 Психолого-педагогическое образование «Психологическое консультирование и медиация в социальной сфере» (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бакалавриат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, ОО, ЗО), руководитель – 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Макушкина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Ольга Михайловна, канд. 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пс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. наук, доцент</a:t>
            </a:r>
          </a:p>
          <a:p>
            <a:pPr lvl="0" algn="just"/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37.03.01 Психология «Социальная психология» (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бакалавриат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, ЗО), руководитель – 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Фаррахова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Айгуль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Юрисовна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, канд. 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пед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. наук, доцент</a:t>
            </a:r>
          </a:p>
          <a:p>
            <a:pPr lvl="0" algn="just"/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37.04.01 Психология «Клиническая психология» (магистратура, ЗО), руководитель – 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Янисова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Маргарита Викторовна, канд. 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пед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. наук, доцент </a:t>
            </a:r>
          </a:p>
          <a:p>
            <a:pPr lvl="0" algn="just"/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37.04.01 Психология «Семейная психология» (магистратура, ЗО), руководитель – 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Шухухина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Галина Анатольевна, канд. психол. наук, доцент</a:t>
            </a:r>
          </a:p>
          <a:p>
            <a:pPr lvl="0" algn="just"/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44.05.01 Педагогика и психология 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девиантного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поведения (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специалитет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, ДО),</a:t>
            </a:r>
          </a:p>
          <a:p>
            <a:pPr lvl="0" algn="just"/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49.03.01 Физическая культура (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бакалавриат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, ЗО), </a:t>
            </a:r>
          </a:p>
          <a:p>
            <a:pPr lvl="0" algn="just"/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37.06.01 Психологические науки, 19.00.02 – Психофизиология (аспирантура, ЗО), руководитель – Шаяхметова Эльвира 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Шигабетдиновна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, д-р биол. наук, профессор</a:t>
            </a:r>
          </a:p>
          <a:p>
            <a:pPr lvl="0" algn="just"/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37.06.01 Психологические науки, 5.3.4. – Педагогическая психология, психодиагностика цифровых образовательных сред» (аспирантура, ЗО), руководитель – Шаяхметова Эльвира 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Шигабетдиновна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, д-р биол. наук, профессор.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«Психофизиология»,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«Основы психофизиологии»,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Основы нейропсихологии»,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«Нейропсихология с практикумом по нейропсихологической диагностики и коррекции»,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«Психодиагностика».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Дисциплины: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196752"/>
            <a:ext cx="8445624" cy="525658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Способен планировать, разрабатывать и реализовывать программы научного исследования для решения теоретических и практических задач в сфере профессиональной деятельности, применять обоснованные методы оценки исследовательских и прикладных программ;</a:t>
            </a:r>
          </a:p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Способен разрабатывать и реализовывать научно обоснованные программы вмешательства профилактического, развивающего, коррекционного или реабилитационного характера для решения конкретной психологической проблемы отдельных лиц, групп и (или) организаций;</a:t>
            </a:r>
          </a:p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Способен к оказанию психологической помощи различным типам семей, в том числе замещающим, отдельным семейным подсистемам (супружеской, детско-родительской, детской) и отдельным членам семьи на разных стадиях жизненного цикла семьи и в сложных жизненных ситуациях;</a:t>
            </a:r>
          </a:p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Способен осуществлять диагностическую, коррекционно-развивающую, просветительскую и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профилактичекую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работу с ориентацией на нормы психического, личностного и индивидуального развития, способы адаптации и проявления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дезадаптивного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поведения детей и подрост;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Компетенции: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18457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Способен планировать, разрабатывать и реализовывать программы научного исследования для решения теоретических и практических задач в сфере профессиональной деятельности, применять обоснованные методы оценки исследовательских и прикладных программ;</a:t>
            </a:r>
          </a:p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Способен разрабатывать и реализовывать научно обоснованные программы вмешательства профилактического, развивающего, коррекционного или реабилитационного характера для решения конкретной психологической проблемы отдельных лиц, групп и (или) организаций;</a:t>
            </a:r>
          </a:p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Способен к диагностике психических функций, состояний, свойств и структуры личности и интеллекта, психологических проблем, конфликтов, способов адаптации, личностных ресурсов, межличностных отношений и других психологических феноменов с использованием соответствующих методов клинико-психологического и экспериментально-психологического исследования.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Компетенции: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052736"/>
            <a:ext cx="8435280" cy="5184576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«Методы экстренного психологического реагирования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посткризисной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психологической поддержки при кризисах и трудных жизненных ситуациях», 72 часа.  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«Клиническая психология в деятельности  психологов  органов внутренних дел»,  144 часа. 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Клиническая психология. Психология экстремальных ситуаций и состояний в профессиональной деятельности сотрудников МЧС», 144 часа.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«Методы аппаратурной психологической диагностики», 72 часа.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Практическая работа на АПК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Психофизиолог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Эгоскоп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Реакор-Т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Энцефалан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72 часа. 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«Спортивная психология в хоккее», 144 часа.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«Экстренная психологическая помощь в трудных жизненных ситуациях», 144 часа.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Программы повышения квалификации: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1481328"/>
            <a:ext cx="8363272" cy="4525963"/>
          </a:xfrm>
        </p:spPr>
        <p:txBody>
          <a:bodyPr/>
          <a:lstStyle/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«Психологическое здоровье личности: диагностика, консультирование, коррекция» ,500 часов и 252 часа. 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«Детская нейропсихология», 620 часов.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«Клиническая психология с основами психотерапии», 1080 часов.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Дополнительные программы профессиональной переподготовки: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Олимпиада по психологии,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Международная научно-практическая конференция «Человек в условиях социальных изменений»,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Межвузовский научно-практический семинар «Психическое здоровье в реалиях современного мира».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C:\Users\user\Downloads\WhatsApp Image 2024-03-08 at 15.10.5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206214"/>
            <a:ext cx="4283968" cy="3651786"/>
          </a:xfrm>
          <a:prstGeom prst="rect">
            <a:avLst/>
          </a:prstGeom>
          <a:noFill/>
        </p:spPr>
      </p:pic>
      <p:pic>
        <p:nvPicPr>
          <p:cNvPr id="17411" name="Picture 3" descr="C:\Users\user\Downloads\WhatsApp Image 2024-03-08 at 15.10.53(1)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3212976"/>
            <a:ext cx="4644008" cy="3645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76</TotalTime>
  <Words>790</Words>
  <Application>Microsoft Office PowerPoint</Application>
  <PresentationFormat>Экран (4:3)</PresentationFormat>
  <Paragraphs>63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Формирование профессиональных компетенций студентов в условиях работы лаборатории психофизиологии и нейропсихологических  исследований</vt:lpstr>
      <vt:lpstr>Слайд 2</vt:lpstr>
      <vt:lpstr>Слайд 3</vt:lpstr>
      <vt:lpstr>Дисциплины:</vt:lpstr>
      <vt:lpstr>Компетенции:</vt:lpstr>
      <vt:lpstr>Компетенции:</vt:lpstr>
      <vt:lpstr>Программы повышения квалификации: </vt:lpstr>
      <vt:lpstr>Дополнительные программы профессиональной переподготовки:</vt:lpstr>
      <vt:lpstr>Слайд 9</vt:lpstr>
      <vt:lpstr>Аспиранты, которые проводили исследования на базе лаборатории:</vt:lpstr>
      <vt:lpstr>Слайд 11</vt:lpstr>
      <vt:lpstr>Слайд 12</vt:lpstr>
      <vt:lpstr>Слайд 13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проектной и исследовательской деятельности</dc:title>
  <dc:creator>user</dc:creator>
  <cp:lastModifiedBy>user</cp:lastModifiedBy>
  <cp:revision>16</cp:revision>
  <dcterms:created xsi:type="dcterms:W3CDTF">2023-08-29T06:13:05Z</dcterms:created>
  <dcterms:modified xsi:type="dcterms:W3CDTF">2024-03-11T05:18:24Z</dcterms:modified>
</cp:coreProperties>
</file>