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0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E318D8BD-5E60-426A-A6DE-C111DE6514A7}">
          <p14:sldIdLst>
            <p14:sldId id="27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0099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08"/>
    <p:restoredTop sz="94611"/>
  </p:normalViewPr>
  <p:slideViewPr>
    <p:cSldViewPr snapToGrid="0" snapToObjects="1">
      <p:cViewPr>
        <p:scale>
          <a:sx n="75" d="100"/>
          <a:sy n="75" d="100"/>
        </p:scale>
        <p:origin x="-2514" y="-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B04E5-7031-41FF-84EC-03B200685243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1677A-D9B2-42ED-8B13-EEDC27C72D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0639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F1677A-D9B2-42ED-8B13-EEDC27C72D7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6082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861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711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795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55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167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764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884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634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876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070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919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9B3E6-320A-684F-8D27-65689ACEA115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280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745" y="0"/>
            <a:ext cx="6858000" cy="9144000"/>
            <a:chOff x="0" y="0"/>
            <a:chExt cx="6858000" cy="9144000"/>
          </a:xfrm>
        </p:grpSpPr>
        <p:pic>
          <p:nvPicPr>
            <p:cNvPr id="4" name="Picture 3" descr="сканирование0013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6858000" cy="9144000"/>
            </a:xfrm>
            <a:prstGeom prst="rect">
              <a:avLst/>
            </a:prstGeom>
          </p:spPr>
        </p:pic>
        <p:pic>
          <p:nvPicPr>
            <p:cNvPr id="5" name="Picture 4" descr="Новый рисунок (1)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728411" y="922832"/>
              <a:ext cx="1552073" cy="184443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7AB6906C-FEEE-4FDB-9A52-5D54F2E47E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449371" y="272288"/>
            <a:ext cx="6465454" cy="9144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2992726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Сертификат</a:t>
            </a:r>
          </a:p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вручается </a:t>
            </a:r>
            <a:endParaRPr lang="en-US" sz="2000" b="1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844288"/>
            <a:ext cx="685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/>
            <a:endParaRPr lang="ru-RU" sz="1400" b="1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участнику</a:t>
            </a:r>
          </a:p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IV </a:t>
            </a:r>
            <a:r>
              <a:rPr lang="ru-RU" sz="1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Международного научного форума</a:t>
            </a:r>
          </a:p>
          <a:p>
            <a:pPr algn="ctr"/>
            <a:r>
              <a:rPr lang="ru-RU" sz="1600" b="1" i="1" dirty="0" smtClean="0">
                <a:solidFill>
                  <a:srgbClr val="000099"/>
                </a:solidFill>
                <a:latin typeface="Times New Roman"/>
                <a:cs typeface="Times New Roman"/>
              </a:rPr>
              <a:t>«Гносеологические основы образования»,</a:t>
            </a:r>
            <a:r>
              <a:rPr lang="ru-RU" sz="1600" b="1" dirty="0" smtClean="0">
                <a:solidFill>
                  <a:srgbClr val="000099"/>
                </a:solidFill>
                <a:latin typeface="Times New Roman"/>
                <a:cs typeface="Times New Roman"/>
              </a:rPr>
              <a:t>   </a:t>
            </a:r>
          </a:p>
          <a:p>
            <a:pPr marL="2159000" indent="-368300"/>
            <a:r>
              <a:rPr lang="ru-RU" sz="1400" b="1" dirty="0" smtClean="0">
                <a:latin typeface="Times New Roman"/>
                <a:cs typeface="Times New Roman"/>
              </a:rPr>
              <a:t>посвящённого</a:t>
            </a:r>
            <a:r>
              <a:rPr lang="en-US" sz="1400" b="1" dirty="0" smtClean="0">
                <a:latin typeface="Times New Roman"/>
                <a:cs typeface="Times New Roman"/>
              </a:rPr>
              <a:t> </a:t>
            </a:r>
            <a:r>
              <a:rPr lang="ru-RU" sz="1400" b="1" dirty="0" smtClean="0">
                <a:latin typeface="Times New Roman"/>
                <a:cs typeface="Times New Roman"/>
              </a:rPr>
              <a:t>памяти профессора С.П. Баранова</a:t>
            </a:r>
            <a:endParaRPr lang="ru-RU" sz="1400" b="1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8306" y="1328258"/>
            <a:ext cx="3538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МИНИСТЕРСТВО ПРОСВЕЩЕНИЯ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РОССИЙСКОЙ ФЕДЕРАЦИИ 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 ФГБОУ ВО  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«ЛГПУ имени П.П. Семенова-Тян-Шанского»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Институт психологии и образования</a:t>
            </a:r>
          </a:p>
          <a:p>
            <a:endParaRPr lang="en-US" sz="1200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51400" y="5527552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lang="en-US" sz="2400" i="1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7835" y="6985476"/>
            <a:ext cx="55589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prstClr val="black"/>
                </a:solidFill>
                <a:latin typeface="Times New Roman"/>
                <a:cs typeface="Times New Roman"/>
              </a:rPr>
              <a:t>10 </a:t>
            </a:r>
            <a:r>
              <a:rPr lang="ru-RU" sz="1400" smtClean="0">
                <a:solidFill>
                  <a:prstClr val="black"/>
                </a:solidFill>
                <a:latin typeface="Times New Roman"/>
                <a:cs typeface="Times New Roman"/>
              </a:rPr>
              <a:t>октября </a:t>
            </a:r>
            <a:r>
              <a:rPr lang="ru-RU" sz="1400" smtClean="0">
                <a:solidFill>
                  <a:prstClr val="black"/>
                </a:solidFill>
                <a:latin typeface="Times New Roman"/>
                <a:cs typeface="Times New Roman"/>
              </a:rPr>
              <a:t>2025г</a:t>
            </a:r>
            <a:r>
              <a:rPr lang="ru-RU" sz="1400" dirty="0" smtClean="0">
                <a:solidFill>
                  <a:prstClr val="black"/>
                </a:solidFill>
                <a:latin typeface="Times New Roman"/>
                <a:cs typeface="Times New Roman"/>
              </a:rPr>
              <a:t>..</a:t>
            </a:r>
            <a:endParaRPr lang="en-US" sz="14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40965" y="4347665"/>
            <a:ext cx="2054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i="1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8306" y="7293253"/>
            <a:ext cx="5569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endParaRPr lang="ru-RU"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endParaRPr lang="ru-RU"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r>
              <a:rPr lang="ru-RU" sz="1400" dirty="0">
                <a:solidFill>
                  <a:prstClr val="black"/>
                </a:solidFill>
                <a:latin typeface="Times New Roman"/>
                <a:cs typeface="Times New Roman"/>
              </a:rPr>
              <a:t>Ректор                                                  		Н.В. Федина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88307" y="4140200"/>
            <a:ext cx="43377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smtClean="0">
                <a:solidFill>
                  <a:srgbClr val="0000FF"/>
                </a:solidFill>
                <a:cs typeface="Aharoni" pitchFamily="2" charset="-79"/>
              </a:rPr>
              <a:t>Борониловой</a:t>
            </a:r>
            <a:r>
              <a:rPr lang="ru-RU" sz="2800" b="1" i="1" dirty="0" smtClean="0">
                <a:solidFill>
                  <a:srgbClr val="0000FF"/>
                </a:solidFill>
                <a:cs typeface="Aharoni" pitchFamily="2" charset="-79"/>
              </a:rPr>
              <a:t> </a:t>
            </a:r>
            <a:br>
              <a:rPr lang="ru-RU" sz="2800" b="1" i="1" dirty="0" smtClean="0">
                <a:solidFill>
                  <a:srgbClr val="0000FF"/>
                </a:solidFill>
                <a:cs typeface="Aharoni" pitchFamily="2" charset="-79"/>
              </a:rPr>
            </a:br>
            <a:r>
              <a:rPr lang="ru-RU" sz="2800" b="1" i="1" dirty="0" smtClean="0">
                <a:solidFill>
                  <a:srgbClr val="0000FF"/>
                </a:solidFill>
                <a:cs typeface="Aharoni" pitchFamily="2" charset="-79"/>
              </a:rPr>
              <a:t>Ирине Геннадьевне</a:t>
            </a:r>
            <a:endParaRPr lang="ru-RU" sz="2800" b="1" dirty="0">
              <a:solidFill>
                <a:srgbClr val="0000FF"/>
              </a:solidFill>
              <a:latin typeface="Times New Roman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1150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44</Words>
  <Application>Microsoft Office PowerPoint</Application>
  <PresentationFormat>Экран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Татьяна</dc:creator>
  <cp:lastModifiedBy>админ</cp:lastModifiedBy>
  <cp:revision>280</cp:revision>
  <cp:lastPrinted>2018-11-09T02:43:08Z</cp:lastPrinted>
  <dcterms:created xsi:type="dcterms:W3CDTF">2018-11-08T17:56:21Z</dcterms:created>
  <dcterms:modified xsi:type="dcterms:W3CDTF">2025-10-13T07:53:00Z</dcterms:modified>
</cp:coreProperties>
</file>