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70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 xmlns="">
        <p14:section name="Раздел по умолчанию" id="{E318D8BD-5E60-426A-A6DE-C111DE6514A7}">
          <p14:sldIdLst>
            <p14:sldId id="270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00FF"/>
    <a:srgbClr val="000099"/>
    <a:srgbClr val="0033C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08"/>
    <p:restoredTop sz="94611"/>
  </p:normalViewPr>
  <p:slideViewPr>
    <p:cSldViewPr snapToGrid="0" snapToObjects="1">
      <p:cViewPr>
        <p:scale>
          <a:sx n="75" d="100"/>
          <a:sy n="75" d="100"/>
        </p:scale>
        <p:origin x="-2514" y="-12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BB04E5-7031-41FF-84EC-03B200685243}" type="datetimeFigureOut">
              <a:rPr lang="ru-RU" smtClean="0"/>
              <a:pPr/>
              <a:t>13.10.2025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F1677A-D9B2-42ED-8B13-EEDC27C72D7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306393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F1677A-D9B2-42ED-8B13-EEDC27C72D70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160823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9B3E6-320A-684F-8D27-65689ACEA115}" type="datetimeFigureOut">
              <a:rPr lang="en-US" smtClean="0"/>
              <a:pPr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56D1A-2C0D-CC4A-9E81-5B0FA57F73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286150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9B3E6-320A-684F-8D27-65689ACEA115}" type="datetimeFigureOut">
              <a:rPr lang="en-US" smtClean="0"/>
              <a:pPr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56D1A-2C0D-CC4A-9E81-5B0FA57F73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971108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9B3E6-320A-684F-8D27-65689ACEA115}" type="datetimeFigureOut">
              <a:rPr lang="en-US" smtClean="0"/>
              <a:pPr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56D1A-2C0D-CC4A-9E81-5B0FA57F73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579548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9B3E6-320A-684F-8D27-65689ACEA115}" type="datetimeFigureOut">
              <a:rPr lang="en-US" smtClean="0"/>
              <a:pPr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56D1A-2C0D-CC4A-9E81-5B0FA57F73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755085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9B3E6-320A-684F-8D27-65689ACEA115}" type="datetimeFigureOut">
              <a:rPr lang="en-US" smtClean="0"/>
              <a:pPr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56D1A-2C0D-CC4A-9E81-5B0FA57F73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41670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9B3E6-320A-684F-8D27-65689ACEA115}" type="datetimeFigureOut">
              <a:rPr lang="en-US" smtClean="0"/>
              <a:pPr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56D1A-2C0D-CC4A-9E81-5B0FA57F73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876482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9B3E6-320A-684F-8D27-65689ACEA115}" type="datetimeFigureOut">
              <a:rPr lang="en-US" smtClean="0"/>
              <a:pPr/>
              <a:t>10/13/2025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56D1A-2C0D-CC4A-9E81-5B0FA57F73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788454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9B3E6-320A-684F-8D27-65689ACEA115}" type="datetimeFigureOut">
              <a:rPr lang="en-US" smtClean="0"/>
              <a:pPr/>
              <a:t>10/13/2025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56D1A-2C0D-CC4A-9E81-5B0FA57F73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663474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9B3E6-320A-684F-8D27-65689ACEA115}" type="datetimeFigureOut">
              <a:rPr lang="en-US" smtClean="0"/>
              <a:pPr/>
              <a:t>10/13/2025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56D1A-2C0D-CC4A-9E81-5B0FA57F73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08764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9B3E6-320A-684F-8D27-65689ACEA115}" type="datetimeFigureOut">
              <a:rPr lang="en-US" smtClean="0"/>
              <a:pPr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56D1A-2C0D-CC4A-9E81-5B0FA57F73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107043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9B3E6-320A-684F-8D27-65689ACEA115}" type="datetimeFigureOut">
              <a:rPr lang="en-US" smtClean="0"/>
              <a:pPr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56D1A-2C0D-CC4A-9E81-5B0FA57F73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79196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29B3E6-320A-684F-8D27-65689ACEA115}" type="datetimeFigureOut">
              <a:rPr lang="en-US" smtClean="0"/>
              <a:pPr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B56D1A-2C0D-CC4A-9E81-5B0FA57F73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928039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/>
          <p:nvPr/>
        </p:nvGrpSpPr>
        <p:grpSpPr>
          <a:xfrm>
            <a:off x="10745" y="0"/>
            <a:ext cx="6858000" cy="9144000"/>
            <a:chOff x="0" y="0"/>
            <a:chExt cx="6858000" cy="9144000"/>
          </a:xfrm>
        </p:grpSpPr>
        <p:pic>
          <p:nvPicPr>
            <p:cNvPr id="4" name="Picture 3" descr="сканирование0013.jp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6858000" cy="9144000"/>
            </a:xfrm>
            <a:prstGeom prst="rect">
              <a:avLst/>
            </a:prstGeom>
          </p:spPr>
        </p:pic>
        <p:pic>
          <p:nvPicPr>
            <p:cNvPr id="5" name="Picture 4" descr="Новый рисунок (1).png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4728411" y="922832"/>
              <a:ext cx="1552073" cy="1844431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</p:grpSp>
      <p:pic>
        <p:nvPicPr>
          <p:cNvPr id="17" name="Рисунок 16">
            <a:extLst>
              <a:ext uri="{FF2B5EF4-FFF2-40B4-BE49-F238E27FC236}">
                <a16:creationId xmlns:a16="http://schemas.microsoft.com/office/drawing/2014/main" xmlns="" id="{7AB6906C-FEEE-4FDB-9A52-5D54F2E47E3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449371" y="272288"/>
            <a:ext cx="6465454" cy="9144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0" y="2992726"/>
            <a:ext cx="6858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0000FF"/>
                </a:solidFill>
                <a:latin typeface="Times New Roman"/>
                <a:cs typeface="Times New Roman"/>
              </a:rPr>
              <a:t>Сертификат</a:t>
            </a:r>
          </a:p>
          <a:p>
            <a:pPr algn="ctr"/>
            <a:r>
              <a:rPr lang="ru-RU" sz="2000" b="1" dirty="0" smtClean="0">
                <a:solidFill>
                  <a:prstClr val="black"/>
                </a:solidFill>
                <a:latin typeface="Times New Roman"/>
                <a:cs typeface="Times New Roman"/>
              </a:rPr>
              <a:t>вручается </a:t>
            </a:r>
            <a:endParaRPr lang="en-US" sz="2000" b="1" dirty="0">
              <a:solidFill>
                <a:prstClr val="black"/>
              </a:solidFill>
              <a:latin typeface="Times New Roman"/>
              <a:cs typeface="Times New Roman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4844288"/>
            <a:ext cx="6858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1600" dirty="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algn="ctr"/>
            <a:endParaRPr lang="ru-RU" sz="1400" b="1" dirty="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algn="ctr"/>
            <a:r>
              <a:rPr lang="ru-RU" sz="1400" b="1" dirty="0" smtClean="0">
                <a:solidFill>
                  <a:prstClr val="black"/>
                </a:solidFill>
                <a:latin typeface="Times New Roman"/>
                <a:cs typeface="Times New Roman"/>
              </a:rPr>
              <a:t>участнику</a:t>
            </a:r>
          </a:p>
          <a:p>
            <a:pPr algn="ctr"/>
            <a:r>
              <a:rPr lang="en-US" sz="1400" b="1" dirty="0" smtClean="0">
                <a:solidFill>
                  <a:prstClr val="black"/>
                </a:solidFill>
                <a:latin typeface="Times New Roman"/>
                <a:cs typeface="Times New Roman"/>
              </a:rPr>
              <a:t>IV </a:t>
            </a:r>
            <a:r>
              <a:rPr lang="ru-RU" sz="1400" b="1" dirty="0" smtClean="0">
                <a:solidFill>
                  <a:prstClr val="black"/>
                </a:solidFill>
                <a:latin typeface="Times New Roman"/>
                <a:cs typeface="Times New Roman"/>
              </a:rPr>
              <a:t>Международного научного форума</a:t>
            </a:r>
          </a:p>
          <a:p>
            <a:pPr algn="ctr"/>
            <a:r>
              <a:rPr lang="ru-RU" sz="1600" b="1" i="1" dirty="0" smtClean="0">
                <a:solidFill>
                  <a:srgbClr val="000099"/>
                </a:solidFill>
                <a:latin typeface="Times New Roman"/>
                <a:cs typeface="Times New Roman"/>
              </a:rPr>
              <a:t>«Гносеологические основы образования»,</a:t>
            </a:r>
            <a:r>
              <a:rPr lang="ru-RU" sz="1600" b="1" dirty="0" smtClean="0">
                <a:solidFill>
                  <a:srgbClr val="000099"/>
                </a:solidFill>
                <a:latin typeface="Times New Roman"/>
                <a:cs typeface="Times New Roman"/>
              </a:rPr>
              <a:t>   </a:t>
            </a:r>
          </a:p>
          <a:p>
            <a:pPr marL="2159000" indent="-368300"/>
            <a:r>
              <a:rPr lang="ru-RU" sz="1400" b="1" dirty="0" smtClean="0">
                <a:latin typeface="Times New Roman"/>
                <a:cs typeface="Times New Roman"/>
              </a:rPr>
              <a:t>посвящённого</a:t>
            </a:r>
            <a:r>
              <a:rPr lang="en-US" sz="1400" b="1" dirty="0" smtClean="0">
                <a:latin typeface="Times New Roman"/>
                <a:cs typeface="Times New Roman"/>
              </a:rPr>
              <a:t> </a:t>
            </a:r>
            <a:r>
              <a:rPr lang="ru-RU" sz="1400" b="1" dirty="0" smtClean="0">
                <a:latin typeface="Times New Roman"/>
                <a:cs typeface="Times New Roman"/>
              </a:rPr>
              <a:t>памяти профессора С.П. Баранова</a:t>
            </a:r>
            <a:endParaRPr lang="ru-RU" sz="1400" b="1" dirty="0">
              <a:latin typeface="Times New Roman"/>
              <a:cs typeface="Times New Roman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88306" y="1328258"/>
            <a:ext cx="353800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>
                <a:solidFill>
                  <a:srgbClr val="000090"/>
                </a:solidFill>
                <a:latin typeface="Times New Roman"/>
                <a:cs typeface="Times New Roman"/>
              </a:rPr>
              <a:t>МИНИСТЕРСТВО ПРОСВЕЩЕНИЯ</a:t>
            </a:r>
          </a:p>
          <a:p>
            <a:pPr algn="ctr"/>
            <a:r>
              <a:rPr lang="ru-RU" sz="1200" dirty="0">
                <a:solidFill>
                  <a:srgbClr val="000090"/>
                </a:solidFill>
                <a:latin typeface="Times New Roman"/>
                <a:cs typeface="Times New Roman"/>
              </a:rPr>
              <a:t>РОССИЙСКОЙ ФЕДЕРАЦИИ </a:t>
            </a:r>
          </a:p>
          <a:p>
            <a:pPr algn="ctr"/>
            <a:r>
              <a:rPr lang="ru-RU" sz="1200" dirty="0">
                <a:solidFill>
                  <a:srgbClr val="000090"/>
                </a:solidFill>
                <a:latin typeface="Times New Roman"/>
                <a:cs typeface="Times New Roman"/>
              </a:rPr>
              <a:t> ФГБОУ ВО  </a:t>
            </a:r>
          </a:p>
          <a:p>
            <a:pPr algn="ctr"/>
            <a:r>
              <a:rPr lang="ru-RU" sz="1200" dirty="0">
                <a:solidFill>
                  <a:srgbClr val="000090"/>
                </a:solidFill>
                <a:latin typeface="Times New Roman"/>
                <a:cs typeface="Times New Roman"/>
              </a:rPr>
              <a:t>«ЛГПУ имени П.П. Семенова-Тян-Шанского»</a:t>
            </a:r>
          </a:p>
          <a:p>
            <a:pPr algn="ctr"/>
            <a:r>
              <a:rPr lang="ru-RU" sz="1200" dirty="0">
                <a:solidFill>
                  <a:srgbClr val="000090"/>
                </a:solidFill>
                <a:latin typeface="Times New Roman"/>
                <a:cs typeface="Times New Roman"/>
              </a:rPr>
              <a:t>Институт психологии и образования</a:t>
            </a:r>
          </a:p>
          <a:p>
            <a:endParaRPr lang="en-US" sz="1200" dirty="0">
              <a:solidFill>
                <a:srgbClr val="000090"/>
              </a:solidFill>
              <a:latin typeface="Times New Roman"/>
              <a:cs typeface="Times New Roman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951400" y="5527552"/>
            <a:ext cx="26161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i="1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endParaRPr lang="en-US" sz="2400" i="1" dirty="0">
              <a:solidFill>
                <a:prstClr val="black"/>
              </a:solidFill>
              <a:latin typeface="Times New Roman"/>
              <a:cs typeface="Times New Roman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77835" y="6985476"/>
            <a:ext cx="55589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400" dirty="0" smtClean="0">
                <a:solidFill>
                  <a:prstClr val="black"/>
                </a:solidFill>
                <a:latin typeface="Times New Roman"/>
                <a:cs typeface="Times New Roman"/>
              </a:rPr>
              <a:t>10 </a:t>
            </a:r>
            <a:r>
              <a:rPr lang="ru-RU" sz="1400" smtClean="0">
                <a:solidFill>
                  <a:prstClr val="black"/>
                </a:solidFill>
                <a:latin typeface="Times New Roman"/>
                <a:cs typeface="Times New Roman"/>
              </a:rPr>
              <a:t>октября 2025г</a:t>
            </a:r>
            <a:r>
              <a:rPr lang="ru-RU" sz="1400" dirty="0" smtClean="0">
                <a:solidFill>
                  <a:prstClr val="black"/>
                </a:solidFill>
                <a:latin typeface="Times New Roman"/>
                <a:cs typeface="Times New Roman"/>
              </a:rPr>
              <a:t>.</a:t>
            </a:r>
            <a:endParaRPr lang="en-US" sz="1400" dirty="0">
              <a:solidFill>
                <a:prstClr val="black"/>
              </a:solidFill>
              <a:latin typeface="Times New Roman"/>
              <a:cs typeface="Times New Roman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740965" y="4347665"/>
            <a:ext cx="20542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800" i="1" dirty="0">
              <a:solidFill>
                <a:srgbClr val="000090"/>
              </a:solidFill>
              <a:latin typeface="Times New Roman"/>
              <a:cs typeface="Times New Roman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288306" y="7293253"/>
            <a:ext cx="556969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1200" dirty="0">
              <a:solidFill>
                <a:prstClr val="black"/>
              </a:solidFill>
              <a:latin typeface="Times New Roman"/>
              <a:cs typeface="Times New Roman"/>
            </a:endParaRPr>
          </a:p>
          <a:p>
            <a:endParaRPr lang="ru-RU" sz="1400" dirty="0">
              <a:solidFill>
                <a:prstClr val="black"/>
              </a:solidFill>
              <a:latin typeface="Times New Roman"/>
              <a:cs typeface="Times New Roman"/>
            </a:endParaRPr>
          </a:p>
          <a:p>
            <a:endParaRPr lang="ru-RU" sz="1400" dirty="0">
              <a:solidFill>
                <a:prstClr val="black"/>
              </a:solidFill>
              <a:latin typeface="Times New Roman"/>
              <a:cs typeface="Times New Roman"/>
            </a:endParaRPr>
          </a:p>
          <a:p>
            <a:r>
              <a:rPr lang="ru-RU" sz="1400" dirty="0">
                <a:solidFill>
                  <a:prstClr val="black"/>
                </a:solidFill>
                <a:latin typeface="Times New Roman"/>
                <a:cs typeface="Times New Roman"/>
              </a:rPr>
              <a:t>Ректор                                                  		Н.В. Федина</a:t>
            </a:r>
            <a:endParaRPr lang="en-US" sz="1400" dirty="0">
              <a:solidFill>
                <a:prstClr val="black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288307" y="4140200"/>
            <a:ext cx="433779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i="1" dirty="0" err="1" smtClean="0">
                <a:solidFill>
                  <a:srgbClr val="0000FF"/>
                </a:solidFill>
              </a:rPr>
              <a:t>Насибуллиной</a:t>
            </a:r>
            <a:r>
              <a:rPr lang="ru-RU" sz="2800" b="1" i="1" dirty="0" smtClean="0">
                <a:solidFill>
                  <a:srgbClr val="0000FF"/>
                </a:solidFill>
              </a:rPr>
              <a:t> </a:t>
            </a:r>
          </a:p>
          <a:p>
            <a:pPr algn="ctr"/>
            <a:r>
              <a:rPr lang="ru-RU" sz="2800" b="1" i="1" dirty="0" err="1" smtClean="0">
                <a:solidFill>
                  <a:srgbClr val="0000FF"/>
                </a:solidFill>
              </a:rPr>
              <a:t>Зульфии</a:t>
            </a:r>
            <a:r>
              <a:rPr lang="ru-RU" sz="2800" b="1" i="1" dirty="0" smtClean="0">
                <a:solidFill>
                  <a:srgbClr val="0000FF"/>
                </a:solidFill>
              </a:rPr>
              <a:t> </a:t>
            </a:r>
            <a:r>
              <a:rPr lang="ru-RU" sz="2800" b="1" i="1" smtClean="0">
                <a:solidFill>
                  <a:srgbClr val="0000FF"/>
                </a:solidFill>
              </a:rPr>
              <a:t>Мавлитбаевне</a:t>
            </a:r>
            <a:endParaRPr lang="ru-RU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611505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584</TotalTime>
  <Words>46</Words>
  <Application>Microsoft Office PowerPoint</Application>
  <PresentationFormat>Экран (4:3)</PresentationFormat>
  <Paragraphs>22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Слайд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Татьяна</dc:creator>
  <cp:lastModifiedBy>админ</cp:lastModifiedBy>
  <cp:revision>292</cp:revision>
  <cp:lastPrinted>2018-11-09T02:43:08Z</cp:lastPrinted>
  <dcterms:created xsi:type="dcterms:W3CDTF">2018-11-08T17:56:21Z</dcterms:created>
  <dcterms:modified xsi:type="dcterms:W3CDTF">2025-10-13T18:52:52Z</dcterms:modified>
</cp:coreProperties>
</file>