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E318D8BD-5E60-426A-A6DE-C111DE6514A7}">
          <p14:sldIdLst>
            <p14:sldId id="268"/>
            <p14:sldId id="269"/>
            <p14:sldId id="270"/>
            <p14:sldId id="271"/>
            <p14:sldId id="274"/>
            <p14:sldId id="276"/>
            <p14:sldId id="277"/>
            <p14:sldId id="303"/>
            <p14:sldId id="257"/>
            <p14:sldId id="281"/>
            <p14:sldId id="282"/>
            <p14:sldId id="258"/>
            <p14:sldId id="286"/>
            <p14:sldId id="287"/>
            <p14:sldId id="290"/>
            <p14:sldId id="291"/>
            <p14:sldId id="292"/>
            <p14:sldId id="294"/>
            <p14:sldId id="295"/>
            <p14:sldId id="296"/>
            <p14:sldId id="299"/>
            <p14:sldId id="30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99"/>
    <a:srgbClr val="0000FF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11"/>
  </p:normalViewPr>
  <p:slideViewPr>
    <p:cSldViewPr snapToGrid="0" snapToObjects="1">
      <p:cViewPr>
        <p:scale>
          <a:sx n="75" d="100"/>
          <a:sy n="75" d="100"/>
        </p:scale>
        <p:origin x="-78" y="-1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B04E5-7031-41FF-84EC-03B200685243}" type="datetimeFigureOut">
              <a:rPr lang="ru-RU" smtClean="0"/>
              <a:pPr/>
              <a:t>17.10.2025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F1677A-D9B2-42ED-8B13-EEDC27C72D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0639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861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711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795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550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167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764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884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634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876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0704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919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9B3E6-320A-684F-8D27-65689ACEA115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56D1A-2C0D-CC4A-9E81-5B0FA57F7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280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0"/>
            <a:ext cx="6858000" cy="9144000"/>
            <a:chOff x="0" y="0"/>
            <a:chExt cx="6858000" cy="9144000"/>
          </a:xfrm>
        </p:grpSpPr>
        <p:pic>
          <p:nvPicPr>
            <p:cNvPr id="4" name="Picture 3" descr="сканирование0013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6858000" cy="9144000"/>
            </a:xfrm>
            <a:prstGeom prst="rect">
              <a:avLst/>
            </a:prstGeom>
          </p:spPr>
        </p:pic>
        <p:pic>
          <p:nvPicPr>
            <p:cNvPr id="5" name="Picture 4" descr="Новый рисунок (1)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8411" y="922832"/>
              <a:ext cx="1552073" cy="184443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22BD353-C430-4D95-93D8-050658ED5D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2792" y="633631"/>
            <a:ext cx="6465454" cy="9144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" y="2767264"/>
            <a:ext cx="6858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/>
                <a:cs typeface="Times New Roman"/>
              </a:rPr>
              <a:t>Диплом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ЗА </a:t>
            </a:r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I 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МЕСТО </a:t>
            </a:r>
          </a:p>
          <a:p>
            <a:pPr algn="ctr"/>
            <a:r>
              <a:rPr lang="ru-RU" sz="2000" b="1" dirty="0" smtClean="0">
                <a:latin typeface="Times New Roman"/>
                <a:cs typeface="Times New Roman"/>
              </a:rPr>
              <a:t>вручается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819520"/>
            <a:ext cx="68580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>
              <a:latin typeface="Times New Roman"/>
              <a:cs typeface="Times New Roman"/>
            </a:endParaRPr>
          </a:p>
          <a:p>
            <a:pPr algn="ctr"/>
            <a:endParaRPr lang="ru-RU" sz="1400" b="1" dirty="0" smtClean="0">
              <a:latin typeface="Times New Roman"/>
              <a:cs typeface="Times New Roman"/>
            </a:endParaRPr>
          </a:p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участнику</a:t>
            </a:r>
          </a:p>
          <a:p>
            <a:pPr algn="ctr"/>
            <a:r>
              <a:rPr lang="en-US" sz="14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IV </a:t>
            </a:r>
            <a:r>
              <a:rPr lang="ru-RU" sz="1400" b="1" dirty="0" smtClean="0">
                <a:solidFill>
                  <a:prstClr val="black"/>
                </a:solidFill>
                <a:latin typeface="Times New Roman"/>
                <a:cs typeface="Times New Roman"/>
              </a:rPr>
              <a:t>Международного научного форума</a:t>
            </a:r>
          </a:p>
          <a:p>
            <a:pPr algn="ctr"/>
            <a:r>
              <a:rPr lang="ru-RU" sz="1600" b="1" i="1" dirty="0" smtClean="0">
                <a:solidFill>
                  <a:srgbClr val="000099"/>
                </a:solidFill>
                <a:latin typeface="Times New Roman"/>
                <a:cs typeface="Times New Roman"/>
              </a:rPr>
              <a:t>«Гносеологические основы образования»,</a:t>
            </a:r>
            <a:r>
              <a:rPr lang="ru-RU" sz="1600" b="1" dirty="0" smtClean="0">
                <a:solidFill>
                  <a:srgbClr val="000099"/>
                </a:solidFill>
                <a:latin typeface="Times New Roman"/>
                <a:cs typeface="Times New Roman"/>
              </a:rPr>
              <a:t>   </a:t>
            </a:r>
          </a:p>
          <a:p>
            <a:pPr marL="2159000" indent="-368300"/>
            <a:r>
              <a:rPr lang="ru-RU" sz="1400" b="1" dirty="0" smtClean="0">
                <a:latin typeface="Times New Roman"/>
                <a:cs typeface="Times New Roman"/>
              </a:rPr>
              <a:t>посвящённого</a:t>
            </a:r>
            <a:r>
              <a:rPr lang="en-US" sz="1400" b="1" dirty="0" smtClean="0">
                <a:latin typeface="Times New Roman"/>
                <a:cs typeface="Times New Roman"/>
              </a:rPr>
              <a:t> </a:t>
            </a:r>
            <a:r>
              <a:rPr lang="ru-RU" sz="1400" b="1" dirty="0" smtClean="0">
                <a:latin typeface="Times New Roman"/>
                <a:cs typeface="Times New Roman"/>
              </a:rPr>
              <a:t>памяти  профессора С.П. Баранова</a:t>
            </a:r>
          </a:p>
          <a:p>
            <a:pPr marL="1168400" indent="88900">
              <a:tabLst>
                <a:tab pos="1168400" algn="l"/>
              </a:tabLst>
            </a:pPr>
            <a:r>
              <a:rPr lang="ru-RU" sz="1400" b="1" dirty="0" smtClean="0">
                <a:latin typeface="Times New Roman"/>
                <a:cs typeface="Times New Roman"/>
              </a:rPr>
              <a:t>Научный руководитель: д.п.н., профессор Овчинникова А.Ж.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8306" y="1328258"/>
            <a:ext cx="3538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МИНИСТЕРСТВО ПРОСВЕЩЕНИЯ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РОССИЙСКОЙ ФЕДЕРАЦИИ 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 ФГБОУ ВО  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«ЛГПУ имени П.П. Семенова-Тян-Шанского»</a:t>
            </a:r>
          </a:p>
          <a:p>
            <a:pPr algn="ctr"/>
            <a:r>
              <a:rPr lang="ru-RU" sz="1200" dirty="0">
                <a:solidFill>
                  <a:srgbClr val="000090"/>
                </a:solidFill>
                <a:latin typeface="Times New Roman"/>
                <a:cs typeface="Times New Roman"/>
              </a:rPr>
              <a:t>Институт психологии и образования</a:t>
            </a:r>
          </a:p>
          <a:p>
            <a:endParaRPr lang="en-US" sz="1200" dirty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18061" y="5433776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" y="6502033"/>
            <a:ext cx="5558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dirty="0" smtClean="0">
              <a:latin typeface="Times New Roman"/>
              <a:cs typeface="Times New Roman"/>
            </a:endParaRPr>
          </a:p>
          <a:p>
            <a:pPr algn="r"/>
            <a:r>
              <a:rPr lang="ru-RU" sz="1400" dirty="0" smtClean="0">
                <a:latin typeface="Times New Roman"/>
                <a:cs typeface="Times New Roman"/>
              </a:rPr>
              <a:t>10 </a:t>
            </a:r>
            <a:r>
              <a:rPr lang="ru-RU" sz="1400" smtClean="0">
                <a:latin typeface="Times New Roman"/>
                <a:cs typeface="Times New Roman"/>
              </a:rPr>
              <a:t>октября 2025г</a:t>
            </a:r>
            <a:r>
              <a:rPr lang="ru-RU" sz="1400" dirty="0">
                <a:latin typeface="Times New Roman"/>
                <a:cs typeface="Times New Roman"/>
              </a:rPr>
              <a:t>.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18061" y="4356558"/>
            <a:ext cx="2054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i="1" dirty="0"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" y="4171892"/>
            <a:ext cx="6858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err="1" smtClean="0">
                <a:solidFill>
                  <a:srgbClr val="000099"/>
                </a:solidFill>
              </a:rPr>
              <a:t>Насибуллиной</a:t>
            </a:r>
            <a:r>
              <a:rPr lang="ru-RU" sz="2800" b="1" i="1" dirty="0" smtClean="0">
                <a:solidFill>
                  <a:srgbClr val="000099"/>
                </a:solidFill>
              </a:rPr>
              <a:t>  </a:t>
            </a:r>
          </a:p>
          <a:p>
            <a:pPr algn="ctr"/>
            <a:r>
              <a:rPr lang="ru-RU" sz="2800" b="1" i="1" dirty="0" err="1" smtClean="0">
                <a:solidFill>
                  <a:srgbClr val="000099"/>
                </a:solidFill>
              </a:rPr>
              <a:t>Зульфие</a:t>
            </a:r>
            <a:r>
              <a:rPr lang="ru-RU" sz="2800" b="1" i="1" dirty="0" smtClean="0">
                <a:solidFill>
                  <a:srgbClr val="000099"/>
                </a:solidFill>
              </a:rPr>
              <a:t> </a:t>
            </a:r>
            <a:r>
              <a:rPr lang="ru-RU" sz="2800" b="1" i="1" dirty="0" err="1" smtClean="0">
                <a:solidFill>
                  <a:srgbClr val="000099"/>
                </a:solidFill>
              </a:rPr>
              <a:t>Мавлитбаевне</a:t>
            </a:r>
            <a:endParaRPr lang="ru-RU" sz="2800" b="1" i="1" dirty="0" smtClean="0">
              <a:solidFill>
                <a:srgbClr val="000099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cs typeface="Times New Roman" pitchFamily="18" charset="0"/>
              </a:rPr>
              <a:t>за статью</a:t>
            </a:r>
            <a:endParaRPr lang="ru-RU" sz="2000" b="1" dirty="0">
              <a:solidFill>
                <a:srgbClr val="000099"/>
              </a:solidFill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88306" y="7293253"/>
            <a:ext cx="5569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dirty="0">
              <a:latin typeface="Times New Roman"/>
              <a:cs typeface="Times New Roman"/>
            </a:endParaRPr>
          </a:p>
          <a:p>
            <a:endParaRPr lang="ru-RU" sz="1400" dirty="0">
              <a:latin typeface="Times New Roman"/>
              <a:cs typeface="Times New Roman"/>
            </a:endParaRPr>
          </a:p>
          <a:p>
            <a:endParaRPr lang="ru-RU" sz="1400" dirty="0">
              <a:latin typeface="Times New Roman"/>
              <a:cs typeface="Times New Roman"/>
            </a:endParaRPr>
          </a:p>
          <a:p>
            <a:r>
              <a:rPr lang="ru-RU" sz="1400" dirty="0">
                <a:solidFill>
                  <a:prstClr val="black"/>
                </a:solidFill>
                <a:latin typeface="Times New Roman"/>
                <a:cs typeface="Times New Roman"/>
              </a:rPr>
              <a:t> Ректор 						</a:t>
            </a:r>
            <a:r>
              <a:rPr lang="ru-RU" sz="1400" dirty="0">
                <a:latin typeface="Times New Roman"/>
                <a:cs typeface="Times New Roman"/>
              </a:rPr>
              <a:t>Н.В. Федина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31319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59</Words>
  <Application>Microsoft Office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Татьяна</dc:creator>
  <cp:lastModifiedBy>админ</cp:lastModifiedBy>
  <cp:revision>320</cp:revision>
  <cp:lastPrinted>2018-11-09T02:43:08Z</cp:lastPrinted>
  <dcterms:created xsi:type="dcterms:W3CDTF">2018-11-08T17:56:21Z</dcterms:created>
  <dcterms:modified xsi:type="dcterms:W3CDTF">2025-10-17T10:55:04Z</dcterms:modified>
</cp:coreProperties>
</file>