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Default Extension="wmv" ContentType="video/x-ms-wmv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74" r:id="rId3"/>
    <p:sldId id="382" r:id="rId4"/>
    <p:sldId id="383" r:id="rId5"/>
    <p:sldId id="384" r:id="rId6"/>
    <p:sldId id="385" r:id="rId7"/>
    <p:sldId id="376" r:id="rId8"/>
    <p:sldId id="393" r:id="rId9"/>
    <p:sldId id="397" r:id="rId10"/>
    <p:sldId id="386" r:id="rId11"/>
    <p:sldId id="395" r:id="rId12"/>
    <p:sldId id="387" r:id="rId13"/>
    <p:sldId id="388" r:id="rId14"/>
    <p:sldId id="380" r:id="rId15"/>
    <p:sldId id="389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3F73F"/>
    <a:srgbClr val="F64426"/>
    <a:srgbClr val="A0CBFE"/>
    <a:srgbClr val="F9A5AD"/>
    <a:srgbClr val="F4FDA1"/>
    <a:srgbClr val="A3FBA7"/>
    <a:srgbClr val="F78E25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38" autoAdjust="0"/>
  </p:normalViewPr>
  <p:slideViewPr>
    <p:cSldViewPr snapToGrid="0" snapToObjects="1">
      <p:cViewPr>
        <p:scale>
          <a:sx n="90" d="100"/>
          <a:sy n="90" d="100"/>
        </p:scale>
        <p:origin x="-54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78B5D-3941-4315-8B8D-F6AA67002B9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84202D-8D22-4476-9B78-25C279F2BC3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Инновационные проекты</a:t>
          </a:r>
          <a:endParaRPr lang="ru-RU" sz="2000" b="1" dirty="0">
            <a:solidFill>
              <a:srgbClr val="0070C0"/>
            </a:solidFill>
          </a:endParaRPr>
        </a:p>
      </dgm:t>
    </dgm:pt>
    <dgm:pt modelId="{2742C2DB-5DE1-41CD-9F55-A4533CBF0E4B}" type="parTrans" cxnId="{FE4B5112-3249-475F-AFBC-D56B81841C3E}">
      <dgm:prSet/>
      <dgm:spPr/>
      <dgm:t>
        <a:bodyPr/>
        <a:lstStyle/>
        <a:p>
          <a:endParaRPr lang="ru-RU"/>
        </a:p>
      </dgm:t>
    </dgm:pt>
    <dgm:pt modelId="{60DF0C43-28A4-4177-A3A7-C159D406B793}" type="sibTrans" cxnId="{FE4B5112-3249-475F-AFBC-D56B81841C3E}">
      <dgm:prSet/>
      <dgm:spPr/>
      <dgm:t>
        <a:bodyPr/>
        <a:lstStyle/>
        <a:p>
          <a:endParaRPr lang="ru-RU"/>
        </a:p>
      </dgm:t>
    </dgm:pt>
    <dgm:pt modelId="{C1999ADC-1FB2-4111-ACDE-B33B6C8ABACE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Использование водоросли</a:t>
          </a:r>
          <a:r>
            <a:rPr lang="en-US" sz="1800" b="0" dirty="0" smtClean="0">
              <a:solidFill>
                <a:srgbClr val="002060"/>
              </a:solidFill>
            </a:rPr>
            <a:t> Chlorella </a:t>
          </a:r>
          <a:r>
            <a:rPr lang="en-US" sz="1800" b="0" dirty="0" err="1" smtClean="0">
              <a:solidFill>
                <a:srgbClr val="002060"/>
              </a:solidFill>
            </a:rPr>
            <a:t>vulgaris</a:t>
          </a:r>
          <a:r>
            <a:rPr lang="ru-RU" sz="1800" b="0" dirty="0" smtClean="0">
              <a:solidFill>
                <a:srgbClr val="002060"/>
              </a:solidFill>
            </a:rPr>
            <a:t> в качестве стимулятора роста тепличных культур;</a:t>
          </a:r>
          <a:endParaRPr lang="ru-RU" sz="1800" b="0" dirty="0">
            <a:solidFill>
              <a:srgbClr val="002060"/>
            </a:solidFill>
          </a:endParaRPr>
        </a:p>
      </dgm:t>
    </dgm:pt>
    <dgm:pt modelId="{71C43425-3E96-4ABD-9EEE-0F054D305E9E}" type="parTrans" cxnId="{14E79877-D75C-42A7-A5AB-7416285828A6}">
      <dgm:prSet/>
      <dgm:spPr/>
      <dgm:t>
        <a:bodyPr/>
        <a:lstStyle/>
        <a:p>
          <a:endParaRPr lang="ru-RU"/>
        </a:p>
      </dgm:t>
    </dgm:pt>
    <dgm:pt modelId="{33CA7783-B406-44CA-9822-55AFABF64988}" type="sibTrans" cxnId="{14E79877-D75C-42A7-A5AB-7416285828A6}">
      <dgm:prSet/>
      <dgm:spPr/>
      <dgm:t>
        <a:bodyPr/>
        <a:lstStyle/>
        <a:p>
          <a:endParaRPr lang="ru-RU"/>
        </a:p>
      </dgm:t>
    </dgm:pt>
    <dgm:pt modelId="{D2209F3C-5291-45BE-812E-2B93E23DC1A5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Разработка технологии синтеза высокоэффективного гидрогеля;</a:t>
          </a:r>
          <a:endParaRPr lang="ru-RU" sz="1800" b="0" dirty="0">
            <a:solidFill>
              <a:srgbClr val="002060"/>
            </a:solidFill>
          </a:endParaRPr>
        </a:p>
      </dgm:t>
    </dgm:pt>
    <dgm:pt modelId="{84DF963C-4223-46D9-AA74-E72031E6338E}" type="parTrans" cxnId="{663E70D4-C3F0-4461-BB67-67FD08520390}">
      <dgm:prSet/>
      <dgm:spPr/>
      <dgm:t>
        <a:bodyPr/>
        <a:lstStyle/>
        <a:p>
          <a:endParaRPr lang="ru-RU"/>
        </a:p>
      </dgm:t>
    </dgm:pt>
    <dgm:pt modelId="{81082EAF-332F-4B8D-A29E-AF3D81DCD75E}" type="sibTrans" cxnId="{663E70D4-C3F0-4461-BB67-67FD08520390}">
      <dgm:prSet/>
      <dgm:spPr/>
      <dgm:t>
        <a:bodyPr/>
        <a:lstStyle/>
        <a:p>
          <a:endParaRPr lang="ru-RU"/>
        </a:p>
      </dgm:t>
    </dgm:pt>
    <dgm:pt modelId="{68529A72-2758-416D-B1FB-0784CDDC104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Социально-образовательные проекты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F71872-F3E7-4F90-BD51-CF361F7AF5C7}" type="parTrans" cxnId="{97D7DA5B-BCF9-4855-8ECF-0FA4FC31B177}">
      <dgm:prSet/>
      <dgm:spPr/>
      <dgm:t>
        <a:bodyPr/>
        <a:lstStyle/>
        <a:p>
          <a:endParaRPr lang="ru-RU"/>
        </a:p>
      </dgm:t>
    </dgm:pt>
    <dgm:pt modelId="{06A44F90-61F3-4E94-9683-34F4C09D0268}" type="sibTrans" cxnId="{97D7DA5B-BCF9-4855-8ECF-0FA4FC31B177}">
      <dgm:prSet/>
      <dgm:spPr/>
      <dgm:t>
        <a:bodyPr/>
        <a:lstStyle/>
        <a:p>
          <a:endParaRPr lang="ru-RU"/>
        </a:p>
      </dgm:t>
    </dgm:pt>
    <dgm:pt modelId="{AB12429D-F966-48F1-87C4-CD05B4146568}">
      <dgm:prSet phldrT="[Текст]" custT="1"/>
      <dgm:spPr/>
      <dgm:t>
        <a:bodyPr/>
        <a:lstStyle/>
        <a:p>
          <a:r>
            <a:rPr lang="ru-RU" sz="1800" dirty="0" smtClean="0"/>
            <a:t>Многомерная диагностика и мониторинг развития способностей детей и подростков;</a:t>
          </a:r>
          <a:endParaRPr lang="ru-RU" sz="1800" dirty="0"/>
        </a:p>
      </dgm:t>
    </dgm:pt>
    <dgm:pt modelId="{94CF1DF9-7F55-4A10-A504-692F2D5E458D}" type="parTrans" cxnId="{8E8ABC60-D447-4091-B4EE-AB347451FDBF}">
      <dgm:prSet/>
      <dgm:spPr/>
      <dgm:t>
        <a:bodyPr/>
        <a:lstStyle/>
        <a:p>
          <a:endParaRPr lang="ru-RU"/>
        </a:p>
      </dgm:t>
    </dgm:pt>
    <dgm:pt modelId="{F4A2BB18-C983-4068-8679-83F3BB64BCF8}" type="sibTrans" cxnId="{8E8ABC60-D447-4091-B4EE-AB347451FDBF}">
      <dgm:prSet/>
      <dgm:spPr/>
      <dgm:t>
        <a:bodyPr/>
        <a:lstStyle/>
        <a:p>
          <a:endParaRPr lang="ru-RU"/>
        </a:p>
      </dgm:t>
    </dgm:pt>
    <dgm:pt modelId="{894AAC66-ED89-4617-95EF-A50B1D26AF7E}">
      <dgm:prSet phldrT="[Текст]" custT="1"/>
      <dgm:spPr/>
      <dgm:t>
        <a:bodyPr/>
        <a:lstStyle/>
        <a:p>
          <a:r>
            <a:rPr lang="ru-RU" sz="1800" dirty="0" smtClean="0"/>
            <a:t>Педвуз-школа: система развития детской одаренности;</a:t>
          </a:r>
          <a:endParaRPr lang="ru-RU" sz="1800" dirty="0"/>
        </a:p>
      </dgm:t>
    </dgm:pt>
    <dgm:pt modelId="{EAB87FA9-75D5-4B2D-996D-9F8A95A8253B}" type="parTrans" cxnId="{DD18B269-0E2D-4018-BF4D-4DB03FADE153}">
      <dgm:prSet/>
      <dgm:spPr/>
      <dgm:t>
        <a:bodyPr/>
        <a:lstStyle/>
        <a:p>
          <a:endParaRPr lang="ru-RU"/>
        </a:p>
      </dgm:t>
    </dgm:pt>
    <dgm:pt modelId="{EB9AB296-84E1-4321-BB32-4079243041C3}" type="sibTrans" cxnId="{DD18B269-0E2D-4018-BF4D-4DB03FADE153}">
      <dgm:prSet/>
      <dgm:spPr/>
      <dgm:t>
        <a:bodyPr/>
        <a:lstStyle/>
        <a:p>
          <a:endParaRPr lang="ru-RU"/>
        </a:p>
      </dgm:t>
    </dgm:pt>
    <dgm:pt modelId="{0AAD35AF-07CF-4528-BF74-FF2A5632F033}">
      <dgm:prSet phldrT="[Текст]" custT="1"/>
      <dgm:spPr/>
      <dgm:t>
        <a:bodyPr/>
        <a:lstStyle/>
        <a:p>
          <a:r>
            <a:rPr lang="ru-RU" sz="1800" dirty="0" smtClean="0"/>
            <a:t>«Прикосновение к Уфе»: настольные игры для детей и взрослых и лиц с нарушением зрения;</a:t>
          </a:r>
          <a:endParaRPr lang="ru-RU" sz="1800" dirty="0"/>
        </a:p>
      </dgm:t>
    </dgm:pt>
    <dgm:pt modelId="{CEE248AE-0A92-417E-A695-86BD8BE328FA}" type="parTrans" cxnId="{B12455E2-27DC-441D-9BB4-17CC36989CCF}">
      <dgm:prSet/>
      <dgm:spPr/>
      <dgm:t>
        <a:bodyPr/>
        <a:lstStyle/>
        <a:p>
          <a:endParaRPr lang="ru-RU"/>
        </a:p>
      </dgm:t>
    </dgm:pt>
    <dgm:pt modelId="{D9272E6B-4F4E-416C-BFB0-9165AC826D08}" type="sibTrans" cxnId="{B12455E2-27DC-441D-9BB4-17CC36989CCF}">
      <dgm:prSet/>
      <dgm:spPr/>
      <dgm:t>
        <a:bodyPr/>
        <a:lstStyle/>
        <a:p>
          <a:endParaRPr lang="ru-RU"/>
        </a:p>
      </dgm:t>
    </dgm:pt>
    <dgm:pt modelId="{1640CB12-16F6-4F7F-B0BC-4F04B72CCF63}">
      <dgm:prSet phldrT="[Текст]" custT="1"/>
      <dgm:spPr/>
      <dgm:t>
        <a:bodyPr/>
        <a:lstStyle/>
        <a:p>
          <a:r>
            <a:rPr lang="ru-RU" sz="1800" dirty="0" smtClean="0"/>
            <a:t>Центр реабилитации инвалидов и пожилых людей;</a:t>
          </a:r>
          <a:endParaRPr lang="ru-RU" sz="1800" dirty="0"/>
        </a:p>
      </dgm:t>
    </dgm:pt>
    <dgm:pt modelId="{62969201-1D6F-4E60-A76C-045ABBB17F06}" type="parTrans" cxnId="{49EA146F-5BA1-42F8-BDDD-0DB599530344}">
      <dgm:prSet/>
      <dgm:spPr/>
      <dgm:t>
        <a:bodyPr/>
        <a:lstStyle/>
        <a:p>
          <a:endParaRPr lang="ru-RU"/>
        </a:p>
      </dgm:t>
    </dgm:pt>
    <dgm:pt modelId="{CD33C728-287C-4405-B47F-859AD45FAB04}" type="sibTrans" cxnId="{49EA146F-5BA1-42F8-BDDD-0DB599530344}">
      <dgm:prSet/>
      <dgm:spPr/>
      <dgm:t>
        <a:bodyPr/>
        <a:lstStyle/>
        <a:p>
          <a:endParaRPr lang="ru-RU"/>
        </a:p>
      </dgm:t>
    </dgm:pt>
    <dgm:pt modelId="{A71ECFEF-A8C2-443C-81C7-5F3F7785D2EA}">
      <dgm:prSet phldrT="[Текст]"/>
      <dgm:spPr/>
      <dgm:t>
        <a:bodyPr/>
        <a:lstStyle/>
        <a:p>
          <a:endParaRPr lang="ru-RU" sz="1400" dirty="0"/>
        </a:p>
      </dgm:t>
    </dgm:pt>
    <dgm:pt modelId="{1E3BF4DD-3FEC-4CA3-8E8F-B196CFE2B1C3}" type="parTrans" cxnId="{A56E49EA-3A06-4B9D-A851-25BD8438AC5D}">
      <dgm:prSet/>
      <dgm:spPr/>
      <dgm:t>
        <a:bodyPr/>
        <a:lstStyle/>
        <a:p>
          <a:endParaRPr lang="ru-RU"/>
        </a:p>
      </dgm:t>
    </dgm:pt>
    <dgm:pt modelId="{6EDF9020-CF30-4D49-853A-9BB725BD29E7}" type="sibTrans" cxnId="{A56E49EA-3A06-4B9D-A851-25BD8438AC5D}">
      <dgm:prSet/>
      <dgm:spPr/>
      <dgm:t>
        <a:bodyPr/>
        <a:lstStyle/>
        <a:p>
          <a:endParaRPr lang="ru-RU"/>
        </a:p>
      </dgm:t>
    </dgm:pt>
    <dgm:pt modelId="{39055B65-37E4-4828-BE4A-A4A83A7FDF0C}">
      <dgm:prSet phldrT="[Текст]" custT="1"/>
      <dgm:spPr/>
      <dgm:t>
        <a:bodyPr/>
        <a:lstStyle/>
        <a:p>
          <a:r>
            <a:rPr lang="ru-RU" sz="1800" dirty="0" smtClean="0"/>
            <a:t>«Башкирский язык </a:t>
          </a:r>
          <a:r>
            <a:rPr lang="ru-RU" sz="1800" dirty="0" err="1" smtClean="0"/>
            <a:t>онлайн</a:t>
          </a:r>
          <a:r>
            <a:rPr lang="ru-RU" sz="1800" dirty="0" smtClean="0"/>
            <a:t>»: международная система дистанционного обучения башкирскому языку.</a:t>
          </a:r>
          <a:endParaRPr lang="ru-RU" sz="1800" dirty="0"/>
        </a:p>
      </dgm:t>
    </dgm:pt>
    <dgm:pt modelId="{A12D3FF8-8E0C-4ADE-B3C3-2C957C5D6BB4}" type="parTrans" cxnId="{94A38837-08C0-4162-9806-D4F51FD16D7A}">
      <dgm:prSet/>
      <dgm:spPr/>
      <dgm:t>
        <a:bodyPr/>
        <a:lstStyle/>
        <a:p>
          <a:endParaRPr lang="ru-RU"/>
        </a:p>
      </dgm:t>
    </dgm:pt>
    <dgm:pt modelId="{FCBC2003-A664-4244-AB0F-0A51555AFABC}" type="sibTrans" cxnId="{94A38837-08C0-4162-9806-D4F51FD16D7A}">
      <dgm:prSet/>
      <dgm:spPr/>
      <dgm:t>
        <a:bodyPr/>
        <a:lstStyle/>
        <a:p>
          <a:endParaRPr lang="ru-RU"/>
        </a:p>
      </dgm:t>
    </dgm:pt>
    <dgm:pt modelId="{2BC0BF3E-77D1-42DD-9794-9FAA7AE34D65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Электромагнитная дегазация </a:t>
          </a:r>
          <a:r>
            <a:rPr lang="ru-RU" sz="1800" b="0" smtClean="0">
              <a:solidFill>
                <a:srgbClr val="002060"/>
              </a:solidFill>
            </a:rPr>
            <a:t>углеводородных систем</a:t>
          </a:r>
          <a:endParaRPr lang="ru-RU" sz="1800" b="0" dirty="0">
            <a:solidFill>
              <a:srgbClr val="002060"/>
            </a:solidFill>
          </a:endParaRPr>
        </a:p>
      </dgm:t>
    </dgm:pt>
    <dgm:pt modelId="{199D4AA7-FB11-4488-B545-597BFE433EEC}" type="sibTrans" cxnId="{664C41AD-ABE7-4107-9EA4-CDE846FD1801}">
      <dgm:prSet/>
      <dgm:spPr/>
      <dgm:t>
        <a:bodyPr/>
        <a:lstStyle/>
        <a:p>
          <a:endParaRPr lang="ru-RU"/>
        </a:p>
      </dgm:t>
    </dgm:pt>
    <dgm:pt modelId="{1C7CE881-F28D-439E-90B9-7126A21306A9}" type="parTrans" cxnId="{664C41AD-ABE7-4107-9EA4-CDE846FD1801}">
      <dgm:prSet/>
      <dgm:spPr/>
      <dgm:t>
        <a:bodyPr/>
        <a:lstStyle/>
        <a:p>
          <a:endParaRPr lang="ru-RU"/>
        </a:p>
      </dgm:t>
    </dgm:pt>
    <dgm:pt modelId="{67ACDB9F-D3F5-4922-BF12-03CE573A49C6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Биометрическая идентификация личности с помощью ЭКГ.</a:t>
          </a:r>
          <a:endParaRPr lang="ru-RU" sz="1800" b="0" dirty="0">
            <a:solidFill>
              <a:srgbClr val="002060"/>
            </a:solidFill>
          </a:endParaRPr>
        </a:p>
      </dgm:t>
    </dgm:pt>
    <dgm:pt modelId="{8434CC9F-4618-4DCF-8B68-8DC9F92571C6}" type="sibTrans" cxnId="{98FC0DE3-062D-435F-9592-46A091C6B460}">
      <dgm:prSet/>
      <dgm:spPr/>
      <dgm:t>
        <a:bodyPr/>
        <a:lstStyle/>
        <a:p>
          <a:endParaRPr lang="ru-RU"/>
        </a:p>
      </dgm:t>
    </dgm:pt>
    <dgm:pt modelId="{F4995181-7E45-4C83-845A-D30855775F02}" type="parTrans" cxnId="{98FC0DE3-062D-435F-9592-46A091C6B460}">
      <dgm:prSet/>
      <dgm:spPr/>
      <dgm:t>
        <a:bodyPr/>
        <a:lstStyle/>
        <a:p>
          <a:endParaRPr lang="ru-RU"/>
        </a:p>
      </dgm:t>
    </dgm:pt>
    <dgm:pt modelId="{2147FE11-AD24-49B5-892C-7D73F82FBDEA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Биохимическая очистка сточных вод промышленных производств;</a:t>
          </a:r>
          <a:endParaRPr lang="ru-RU" sz="1800" b="0" dirty="0">
            <a:solidFill>
              <a:srgbClr val="002060"/>
            </a:solidFill>
          </a:endParaRPr>
        </a:p>
      </dgm:t>
    </dgm:pt>
    <dgm:pt modelId="{54C74766-0939-4008-B7D4-B3D3AC9BC4E6}" type="sibTrans" cxnId="{37E5F68E-4376-4ACA-BCFD-55D2711270E8}">
      <dgm:prSet/>
      <dgm:spPr/>
      <dgm:t>
        <a:bodyPr/>
        <a:lstStyle/>
        <a:p>
          <a:endParaRPr lang="ru-RU"/>
        </a:p>
      </dgm:t>
    </dgm:pt>
    <dgm:pt modelId="{23AD79FC-5842-46BF-8E4D-6A7600386E1E}" type="parTrans" cxnId="{37E5F68E-4376-4ACA-BCFD-55D2711270E8}">
      <dgm:prSet/>
      <dgm:spPr/>
      <dgm:t>
        <a:bodyPr/>
        <a:lstStyle/>
        <a:p>
          <a:endParaRPr lang="ru-RU"/>
        </a:p>
      </dgm:t>
    </dgm:pt>
    <dgm:pt modelId="{FB828809-12BF-4C46-A8B9-B592E8B3BEFD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0" dirty="0" err="1" smtClean="0">
              <a:solidFill>
                <a:srgbClr val="002060"/>
              </a:solidFill>
            </a:rPr>
            <a:t>СВЧ-влагомер</a:t>
          </a:r>
          <a:r>
            <a:rPr lang="ru-RU" sz="1800" b="0" dirty="0" smtClean="0">
              <a:solidFill>
                <a:srgbClr val="002060"/>
              </a:solidFill>
            </a:rPr>
            <a:t>;</a:t>
          </a:r>
          <a:endParaRPr lang="ru-RU" sz="1800" b="0" dirty="0">
            <a:solidFill>
              <a:srgbClr val="002060"/>
            </a:solidFill>
          </a:endParaRPr>
        </a:p>
      </dgm:t>
    </dgm:pt>
    <dgm:pt modelId="{41CAACE4-2323-458D-9FB0-0DA840FC1172}" type="sibTrans" cxnId="{B95B01CD-9940-422D-AB7A-8C6CEE0EB683}">
      <dgm:prSet/>
      <dgm:spPr/>
      <dgm:t>
        <a:bodyPr/>
        <a:lstStyle/>
        <a:p>
          <a:endParaRPr lang="ru-RU"/>
        </a:p>
      </dgm:t>
    </dgm:pt>
    <dgm:pt modelId="{4E1C6729-CEC7-4F21-A66E-5660745F591D}" type="parTrans" cxnId="{B95B01CD-9940-422D-AB7A-8C6CEE0EB683}">
      <dgm:prSet/>
      <dgm:spPr/>
      <dgm:t>
        <a:bodyPr/>
        <a:lstStyle/>
        <a:p>
          <a:endParaRPr lang="ru-RU"/>
        </a:p>
      </dgm:t>
    </dgm:pt>
    <dgm:pt modelId="{480D3291-709B-48EA-B9BB-61BE21413687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Разработка генетической тест-системы для определения риска здоровью;</a:t>
          </a:r>
          <a:endParaRPr lang="ru-RU" sz="1800" b="0" dirty="0">
            <a:solidFill>
              <a:srgbClr val="002060"/>
            </a:solidFill>
          </a:endParaRPr>
        </a:p>
      </dgm:t>
    </dgm:pt>
    <dgm:pt modelId="{55151D32-9897-46E4-B22A-D6171BB94785}" type="sibTrans" cxnId="{8BC6E25A-5DC3-4138-B097-CC22EDCE67C8}">
      <dgm:prSet/>
      <dgm:spPr/>
      <dgm:t>
        <a:bodyPr/>
        <a:lstStyle/>
        <a:p>
          <a:endParaRPr lang="ru-RU"/>
        </a:p>
      </dgm:t>
    </dgm:pt>
    <dgm:pt modelId="{BF68FCB9-9E20-4150-A1ED-39DA6A22B08A}" type="parTrans" cxnId="{8BC6E25A-5DC3-4138-B097-CC22EDCE67C8}">
      <dgm:prSet/>
      <dgm:spPr/>
      <dgm:t>
        <a:bodyPr/>
        <a:lstStyle/>
        <a:p>
          <a:endParaRPr lang="ru-RU"/>
        </a:p>
      </dgm:t>
    </dgm:pt>
    <dgm:pt modelId="{6F873335-E7DC-4520-9D85-32749B08318C}" type="pres">
      <dgm:prSet presAssocID="{7E678B5D-3941-4315-8B8D-F6AA67002B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06ED5-CCA3-4C99-ADAC-EC9494FB5E4B}" type="pres">
      <dgm:prSet presAssocID="{8484202D-8D22-4476-9B78-25C279F2BC37}" presName="composite" presStyleCnt="0"/>
      <dgm:spPr/>
    </dgm:pt>
    <dgm:pt modelId="{56838DE8-C57E-47CB-B079-54EF1297C060}" type="pres">
      <dgm:prSet presAssocID="{8484202D-8D22-4476-9B78-25C279F2BC37}" presName="parentText" presStyleLbl="alignNode1" presStyleIdx="0" presStyleCnt="2" custLinFactNeighborX="0" custLinFactNeighborY="-81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4E59-ED7C-4BF1-8D84-0154662E54FD}" type="pres">
      <dgm:prSet presAssocID="{8484202D-8D22-4476-9B78-25C279F2BC37}" presName="descendantText" presStyleLbl="alignAcc1" presStyleIdx="0" presStyleCnt="2" custAng="0" custScaleX="99894" custScaleY="190253" custLinFactNeighborX="728" custLinFactNeighborY="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BDCBD-A11C-4423-8D0E-6C66E934EE69}" type="pres">
      <dgm:prSet presAssocID="{60DF0C43-28A4-4177-A3A7-C159D406B793}" presName="sp" presStyleCnt="0"/>
      <dgm:spPr/>
    </dgm:pt>
    <dgm:pt modelId="{8AF4D1D4-F581-4A3B-B4B1-EC46E68A24EE}" type="pres">
      <dgm:prSet presAssocID="{68529A72-2758-416D-B1FB-0784CDDC104E}" presName="composite" presStyleCnt="0"/>
      <dgm:spPr/>
    </dgm:pt>
    <dgm:pt modelId="{0503963F-63E0-42A3-BCEB-404B60C2AD26}" type="pres">
      <dgm:prSet presAssocID="{68529A72-2758-416D-B1FB-0784CDDC104E}" presName="parentText" presStyleLbl="alignNode1" presStyleIdx="1" presStyleCnt="2" custScaleX="1122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D3664-3894-45C8-965A-B0B8DEDAF7D4}" type="pres">
      <dgm:prSet presAssocID="{68529A72-2758-416D-B1FB-0784CDDC104E}" presName="descendantText" presStyleLbl="alignAcc1" presStyleIdx="1" presStyleCnt="2" custScaleX="101385" custScaleY="172860" custLinFactNeighborX="0" custLinFactNeighborY="17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2455E2-27DC-441D-9BB4-17CC36989CCF}" srcId="{68529A72-2758-416D-B1FB-0784CDDC104E}" destId="{0AAD35AF-07CF-4528-BF74-FF2A5632F033}" srcOrd="2" destOrd="0" parTransId="{CEE248AE-0A92-417E-A695-86BD8BE328FA}" sibTransId="{D9272E6B-4F4E-416C-BFB0-9165AC826D08}"/>
    <dgm:cxn modelId="{E83AEED3-F142-4376-A587-D525F7B4CBDE}" type="presOf" srcId="{C1999ADC-1FB2-4111-ACDE-B33B6C8ABACE}" destId="{5AE94E59-ED7C-4BF1-8D84-0154662E54FD}" srcOrd="0" destOrd="0" presId="urn:microsoft.com/office/officeart/2005/8/layout/chevron2"/>
    <dgm:cxn modelId="{14E79877-D75C-42A7-A5AB-7416285828A6}" srcId="{8484202D-8D22-4476-9B78-25C279F2BC37}" destId="{C1999ADC-1FB2-4111-ACDE-B33B6C8ABACE}" srcOrd="0" destOrd="0" parTransId="{71C43425-3E96-4ABD-9EEE-0F054D305E9E}" sibTransId="{33CA7783-B406-44CA-9822-55AFABF64988}"/>
    <dgm:cxn modelId="{A56E49EA-3A06-4B9D-A851-25BD8438AC5D}" srcId="{68529A72-2758-416D-B1FB-0784CDDC104E}" destId="{A71ECFEF-A8C2-443C-81C7-5F3F7785D2EA}" srcOrd="5" destOrd="0" parTransId="{1E3BF4DD-3FEC-4CA3-8E8F-B196CFE2B1C3}" sibTransId="{6EDF9020-CF30-4D49-853A-9BB725BD29E7}"/>
    <dgm:cxn modelId="{8E8ABC60-D447-4091-B4EE-AB347451FDBF}" srcId="{68529A72-2758-416D-B1FB-0784CDDC104E}" destId="{AB12429D-F966-48F1-87C4-CD05B4146568}" srcOrd="0" destOrd="0" parTransId="{94CF1DF9-7F55-4A10-A504-692F2D5E458D}" sibTransId="{F4A2BB18-C983-4068-8679-83F3BB64BCF8}"/>
    <dgm:cxn modelId="{F1AC7C12-AC52-4149-9B86-BFFBE402C848}" type="presOf" srcId="{AB12429D-F966-48F1-87C4-CD05B4146568}" destId="{3DFD3664-3894-45C8-965A-B0B8DEDAF7D4}" srcOrd="0" destOrd="0" presId="urn:microsoft.com/office/officeart/2005/8/layout/chevron2"/>
    <dgm:cxn modelId="{FE4B5112-3249-475F-AFBC-D56B81841C3E}" srcId="{7E678B5D-3941-4315-8B8D-F6AA67002B93}" destId="{8484202D-8D22-4476-9B78-25C279F2BC37}" srcOrd="0" destOrd="0" parTransId="{2742C2DB-5DE1-41CD-9F55-A4533CBF0E4B}" sibTransId="{60DF0C43-28A4-4177-A3A7-C159D406B793}"/>
    <dgm:cxn modelId="{664C41AD-ABE7-4107-9EA4-CDE846FD1801}" srcId="{8484202D-8D22-4476-9B78-25C279F2BC37}" destId="{2BC0BF3E-77D1-42DD-9794-9FAA7AE34D65}" srcOrd="3" destOrd="0" parTransId="{1C7CE881-F28D-439E-90B9-7126A21306A9}" sibTransId="{199D4AA7-FB11-4488-B545-597BFE433EEC}"/>
    <dgm:cxn modelId="{0F3B15B5-1AC4-4979-9DF8-3A3A830DE92F}" type="presOf" srcId="{2147FE11-AD24-49B5-892C-7D73F82FBDEA}" destId="{5AE94E59-ED7C-4BF1-8D84-0154662E54FD}" srcOrd="0" destOrd="5" presId="urn:microsoft.com/office/officeart/2005/8/layout/chevron2"/>
    <dgm:cxn modelId="{FEB156BA-C5B6-4BFB-AF19-CC1337EBB920}" type="presOf" srcId="{67ACDB9F-D3F5-4922-BF12-03CE573A49C6}" destId="{5AE94E59-ED7C-4BF1-8D84-0154662E54FD}" srcOrd="0" destOrd="6" presId="urn:microsoft.com/office/officeart/2005/8/layout/chevron2"/>
    <dgm:cxn modelId="{B95B01CD-9940-422D-AB7A-8C6CEE0EB683}" srcId="{8484202D-8D22-4476-9B78-25C279F2BC37}" destId="{FB828809-12BF-4C46-A8B9-B592E8B3BEFD}" srcOrd="4" destOrd="0" parTransId="{4E1C6729-CEC7-4F21-A66E-5660745F591D}" sibTransId="{41CAACE4-2323-458D-9FB0-0DA840FC1172}"/>
    <dgm:cxn modelId="{37389129-55DD-466E-BAC2-28C40D0723C1}" type="presOf" srcId="{1640CB12-16F6-4F7F-B0BC-4F04B72CCF63}" destId="{3DFD3664-3894-45C8-965A-B0B8DEDAF7D4}" srcOrd="0" destOrd="3" presId="urn:microsoft.com/office/officeart/2005/8/layout/chevron2"/>
    <dgm:cxn modelId="{6E8E6872-9F81-46E9-9797-836861B634FC}" type="presOf" srcId="{8484202D-8D22-4476-9B78-25C279F2BC37}" destId="{56838DE8-C57E-47CB-B079-54EF1297C060}" srcOrd="0" destOrd="0" presId="urn:microsoft.com/office/officeart/2005/8/layout/chevron2"/>
    <dgm:cxn modelId="{37E5F68E-4376-4ACA-BCFD-55D2711270E8}" srcId="{8484202D-8D22-4476-9B78-25C279F2BC37}" destId="{2147FE11-AD24-49B5-892C-7D73F82FBDEA}" srcOrd="5" destOrd="0" parTransId="{23AD79FC-5842-46BF-8E4D-6A7600386E1E}" sibTransId="{54C74766-0939-4008-B7D4-B3D3AC9BC4E6}"/>
    <dgm:cxn modelId="{E4200012-38FC-4055-AA37-F09CF518AC0D}" type="presOf" srcId="{68529A72-2758-416D-B1FB-0784CDDC104E}" destId="{0503963F-63E0-42A3-BCEB-404B60C2AD26}" srcOrd="0" destOrd="0" presId="urn:microsoft.com/office/officeart/2005/8/layout/chevron2"/>
    <dgm:cxn modelId="{8BC6E25A-5DC3-4138-B097-CC22EDCE67C8}" srcId="{8484202D-8D22-4476-9B78-25C279F2BC37}" destId="{480D3291-709B-48EA-B9BB-61BE21413687}" srcOrd="2" destOrd="0" parTransId="{BF68FCB9-9E20-4150-A1ED-39DA6A22B08A}" sibTransId="{55151D32-9897-46E4-B22A-D6171BB94785}"/>
    <dgm:cxn modelId="{E09254E1-3569-4459-A702-76CF3A18C9A6}" type="presOf" srcId="{2BC0BF3E-77D1-42DD-9794-9FAA7AE34D65}" destId="{5AE94E59-ED7C-4BF1-8D84-0154662E54FD}" srcOrd="0" destOrd="3" presId="urn:microsoft.com/office/officeart/2005/8/layout/chevron2"/>
    <dgm:cxn modelId="{663E70D4-C3F0-4461-BB67-67FD08520390}" srcId="{8484202D-8D22-4476-9B78-25C279F2BC37}" destId="{D2209F3C-5291-45BE-812E-2B93E23DC1A5}" srcOrd="1" destOrd="0" parTransId="{84DF963C-4223-46D9-AA74-E72031E6338E}" sibTransId="{81082EAF-332F-4B8D-A29E-AF3D81DCD75E}"/>
    <dgm:cxn modelId="{D7AEC79B-0418-4DEC-B98A-C68047D7121A}" type="presOf" srcId="{480D3291-709B-48EA-B9BB-61BE21413687}" destId="{5AE94E59-ED7C-4BF1-8D84-0154662E54FD}" srcOrd="0" destOrd="2" presId="urn:microsoft.com/office/officeart/2005/8/layout/chevron2"/>
    <dgm:cxn modelId="{D8E460C6-2AAD-455F-B197-7341C1E945D0}" type="presOf" srcId="{A71ECFEF-A8C2-443C-81C7-5F3F7785D2EA}" destId="{3DFD3664-3894-45C8-965A-B0B8DEDAF7D4}" srcOrd="0" destOrd="5" presId="urn:microsoft.com/office/officeart/2005/8/layout/chevron2"/>
    <dgm:cxn modelId="{98FC0DE3-062D-435F-9592-46A091C6B460}" srcId="{8484202D-8D22-4476-9B78-25C279F2BC37}" destId="{67ACDB9F-D3F5-4922-BF12-03CE573A49C6}" srcOrd="6" destOrd="0" parTransId="{F4995181-7E45-4C83-845A-D30855775F02}" sibTransId="{8434CC9F-4618-4DCF-8B68-8DC9F92571C6}"/>
    <dgm:cxn modelId="{97D7DA5B-BCF9-4855-8ECF-0FA4FC31B177}" srcId="{7E678B5D-3941-4315-8B8D-F6AA67002B93}" destId="{68529A72-2758-416D-B1FB-0784CDDC104E}" srcOrd="1" destOrd="0" parTransId="{ECF71872-F3E7-4F90-BD51-CF361F7AF5C7}" sibTransId="{06A44F90-61F3-4E94-9683-34F4C09D0268}"/>
    <dgm:cxn modelId="{32F80B6C-7E9C-41B7-9B1F-7484B49E48AA}" type="presOf" srcId="{FB828809-12BF-4C46-A8B9-B592E8B3BEFD}" destId="{5AE94E59-ED7C-4BF1-8D84-0154662E54FD}" srcOrd="0" destOrd="4" presId="urn:microsoft.com/office/officeart/2005/8/layout/chevron2"/>
    <dgm:cxn modelId="{B1E847E1-0DB4-4C6C-9CD3-E8EDB70D48F1}" type="presOf" srcId="{39055B65-37E4-4828-BE4A-A4A83A7FDF0C}" destId="{3DFD3664-3894-45C8-965A-B0B8DEDAF7D4}" srcOrd="0" destOrd="4" presId="urn:microsoft.com/office/officeart/2005/8/layout/chevron2"/>
    <dgm:cxn modelId="{F0989084-74DA-4B65-8511-35DBF70E7B9A}" type="presOf" srcId="{7E678B5D-3941-4315-8B8D-F6AA67002B93}" destId="{6F873335-E7DC-4520-9D85-32749B08318C}" srcOrd="0" destOrd="0" presId="urn:microsoft.com/office/officeart/2005/8/layout/chevron2"/>
    <dgm:cxn modelId="{DD18B269-0E2D-4018-BF4D-4DB03FADE153}" srcId="{68529A72-2758-416D-B1FB-0784CDDC104E}" destId="{894AAC66-ED89-4617-95EF-A50B1D26AF7E}" srcOrd="1" destOrd="0" parTransId="{EAB87FA9-75D5-4B2D-996D-9F8A95A8253B}" sibTransId="{EB9AB296-84E1-4321-BB32-4079243041C3}"/>
    <dgm:cxn modelId="{6D686950-460C-44F7-AB94-10BAED36DE82}" type="presOf" srcId="{0AAD35AF-07CF-4528-BF74-FF2A5632F033}" destId="{3DFD3664-3894-45C8-965A-B0B8DEDAF7D4}" srcOrd="0" destOrd="2" presId="urn:microsoft.com/office/officeart/2005/8/layout/chevron2"/>
    <dgm:cxn modelId="{49EA146F-5BA1-42F8-BDDD-0DB599530344}" srcId="{68529A72-2758-416D-B1FB-0784CDDC104E}" destId="{1640CB12-16F6-4F7F-B0BC-4F04B72CCF63}" srcOrd="3" destOrd="0" parTransId="{62969201-1D6F-4E60-A76C-045ABBB17F06}" sibTransId="{CD33C728-287C-4405-B47F-859AD45FAB04}"/>
    <dgm:cxn modelId="{94A38837-08C0-4162-9806-D4F51FD16D7A}" srcId="{68529A72-2758-416D-B1FB-0784CDDC104E}" destId="{39055B65-37E4-4828-BE4A-A4A83A7FDF0C}" srcOrd="4" destOrd="0" parTransId="{A12D3FF8-8E0C-4ADE-B3C3-2C957C5D6BB4}" sibTransId="{FCBC2003-A664-4244-AB0F-0A51555AFABC}"/>
    <dgm:cxn modelId="{6B5F3915-D84F-441C-9F55-6507A212A76E}" type="presOf" srcId="{D2209F3C-5291-45BE-812E-2B93E23DC1A5}" destId="{5AE94E59-ED7C-4BF1-8D84-0154662E54FD}" srcOrd="0" destOrd="1" presId="urn:microsoft.com/office/officeart/2005/8/layout/chevron2"/>
    <dgm:cxn modelId="{D470F6CE-0C22-4CEC-BE67-2994C9593F0A}" type="presOf" srcId="{894AAC66-ED89-4617-95EF-A50B1D26AF7E}" destId="{3DFD3664-3894-45C8-965A-B0B8DEDAF7D4}" srcOrd="0" destOrd="1" presId="urn:microsoft.com/office/officeart/2005/8/layout/chevron2"/>
    <dgm:cxn modelId="{013F6576-5A41-447D-9BF2-BB84A9994D15}" type="presParOf" srcId="{6F873335-E7DC-4520-9D85-32749B08318C}" destId="{B2206ED5-CCA3-4C99-ADAC-EC9494FB5E4B}" srcOrd="0" destOrd="0" presId="urn:microsoft.com/office/officeart/2005/8/layout/chevron2"/>
    <dgm:cxn modelId="{EC72C7DB-2E45-48E5-AF31-A5D38082A483}" type="presParOf" srcId="{B2206ED5-CCA3-4C99-ADAC-EC9494FB5E4B}" destId="{56838DE8-C57E-47CB-B079-54EF1297C060}" srcOrd="0" destOrd="0" presId="urn:microsoft.com/office/officeart/2005/8/layout/chevron2"/>
    <dgm:cxn modelId="{C7A20338-EABE-423F-B0CB-5DAEC0F8B433}" type="presParOf" srcId="{B2206ED5-CCA3-4C99-ADAC-EC9494FB5E4B}" destId="{5AE94E59-ED7C-4BF1-8D84-0154662E54FD}" srcOrd="1" destOrd="0" presId="urn:microsoft.com/office/officeart/2005/8/layout/chevron2"/>
    <dgm:cxn modelId="{D7A89B45-C5A9-4394-A40B-CAF0E58B1503}" type="presParOf" srcId="{6F873335-E7DC-4520-9D85-32749B08318C}" destId="{E47BDCBD-A11C-4423-8D0E-6C66E934EE69}" srcOrd="1" destOrd="0" presId="urn:microsoft.com/office/officeart/2005/8/layout/chevron2"/>
    <dgm:cxn modelId="{56DC3964-E747-43FB-BC08-6E26816FFC19}" type="presParOf" srcId="{6F873335-E7DC-4520-9D85-32749B08318C}" destId="{8AF4D1D4-F581-4A3B-B4B1-EC46E68A24EE}" srcOrd="2" destOrd="0" presId="urn:microsoft.com/office/officeart/2005/8/layout/chevron2"/>
    <dgm:cxn modelId="{4F870EC9-AD92-499A-9555-D23CE267B2B5}" type="presParOf" srcId="{8AF4D1D4-F581-4A3B-B4B1-EC46E68A24EE}" destId="{0503963F-63E0-42A3-BCEB-404B60C2AD26}" srcOrd="0" destOrd="0" presId="urn:microsoft.com/office/officeart/2005/8/layout/chevron2"/>
    <dgm:cxn modelId="{7DE296F4-FEAA-4A67-9BF3-E46CD8575837}" type="presParOf" srcId="{8AF4D1D4-F581-4A3B-B4B1-EC46E68A24EE}" destId="{3DFD3664-3894-45C8-965A-B0B8DEDAF7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l" defTabSz="889000">
            <a:spcAft>
              <a:spcPct val="35000"/>
            </a:spcAft>
          </a:pPr>
          <a:r>
            <a:rPr lang="ru-RU" sz="1800" b="1" dirty="0" smtClean="0"/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b="0" dirty="0" smtClean="0">
              <a:solidFill>
                <a:schemeClr val="bg1"/>
              </a:solidFill>
            </a:rPr>
            <a:t>1. Интерактивное обучение – продвижение от идеи к результату проекта </a:t>
          </a:r>
        </a:p>
        <a:p>
          <a:pPr algn="l" defTabSz="180000">
            <a:spcAft>
              <a:spcPts val="0"/>
            </a:spcAft>
          </a:pPr>
          <a:endParaRPr lang="ru-RU" altLang="ru-RU" sz="1600" b="0" dirty="0" smtClean="0">
            <a:solidFill>
              <a:schemeClr val="bg1"/>
            </a:solidFill>
            <a:latin typeface="+mj-lt"/>
          </a:endParaRP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2. </a:t>
          </a:r>
          <a:r>
            <a:rPr lang="ru-RU" altLang="ru-RU" sz="1600" b="0" dirty="0" err="1" smtClean="0">
              <a:solidFill>
                <a:schemeClr val="bg1"/>
              </a:solidFill>
              <a:latin typeface="+mj-lt"/>
            </a:rPr>
            <a:t>Тьюторское</a:t>
          </a: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 сопровождение индивидуального образовательного и карьерного маршрута</a:t>
          </a:r>
        </a:p>
        <a:p>
          <a:pPr algn="l" defTabSz="180000">
            <a:spcAft>
              <a:spcPts val="0"/>
            </a:spcAft>
          </a:pPr>
          <a:endParaRPr lang="ru-RU" altLang="ru-RU" sz="1600" b="0" dirty="0" smtClean="0">
            <a:solidFill>
              <a:schemeClr val="bg1"/>
            </a:solidFill>
            <a:latin typeface="+mj-lt"/>
          </a:endParaRP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3. Возможность  создания и реализации  проекта  в экспертным сопровождением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/>
            <a:t>Заказчики услуг</a:t>
          </a: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1800" b="1" dirty="0" smtClean="0"/>
            <a:t>Потребители</a:t>
          </a:r>
          <a:endParaRPr lang="ru-RU" sz="1800" b="1" dirty="0"/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16218E9E-56DC-4A64-9238-DDB4948E2843}">
      <dgm:prSet custT="1"/>
      <dgm:spPr/>
      <dgm:t>
        <a:bodyPr/>
        <a:lstStyle/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r>
            <a:rPr lang="ru-RU" sz="1800" b="1" dirty="0" smtClean="0"/>
            <a:t>Предложения</a:t>
          </a:r>
        </a:p>
        <a:p>
          <a:pPr algn="just"/>
          <a:r>
            <a:rPr lang="ru-RU" sz="1600" dirty="0" smtClean="0"/>
            <a:t> </a:t>
          </a:r>
          <a:r>
            <a:rPr lang="ru-RU" sz="1500" dirty="0" smtClean="0"/>
            <a:t>Подготовка и продвижение  проектов субъектов образования в соответствие с запросом или проблемой</a:t>
          </a:r>
        </a:p>
        <a:p>
          <a:pPr algn="just"/>
          <a:endParaRPr lang="ru-RU" sz="1500" dirty="0" smtClean="0"/>
        </a:p>
        <a:p>
          <a:pPr algn="l"/>
          <a:r>
            <a:rPr lang="ru-RU" sz="1500" dirty="0" smtClean="0"/>
            <a:t>  </a:t>
          </a:r>
          <a:r>
            <a:rPr lang="ru-RU" sz="1500" dirty="0" err="1" smtClean="0"/>
            <a:t>Тьюторское</a:t>
          </a:r>
          <a:r>
            <a:rPr lang="ru-RU" sz="1500" dirty="0" smtClean="0"/>
            <a:t> сопровождение построения индивидуальных образовательных траекторий  участников </a:t>
          </a:r>
        </a:p>
        <a:p>
          <a:pPr algn="l"/>
          <a:endParaRPr lang="ru-RU" sz="1600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/>
            <a:t>Министерство образования РБ</a:t>
          </a:r>
          <a:endParaRPr lang="ru-RU" sz="1600" dirty="0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9B447CBC-C3FC-457A-975A-190FE30845C8}">
      <dgm:prSet phldrT="[Текст]" custT="1"/>
      <dgm:spPr/>
      <dgm:t>
        <a:bodyPr/>
        <a:lstStyle/>
        <a:p>
          <a:endParaRPr lang="ru-RU" sz="1600" dirty="0"/>
        </a:p>
      </dgm:t>
    </dgm:pt>
    <dgm:pt modelId="{D19B0891-133B-4EF7-A9E4-C06CECB36780}" type="parTrans" cxnId="{A35FD382-5B4C-48F4-B9B7-60C0461451D9}">
      <dgm:prSet/>
      <dgm:spPr/>
      <dgm:t>
        <a:bodyPr/>
        <a:lstStyle/>
        <a:p>
          <a:endParaRPr lang="ru-RU"/>
        </a:p>
      </dgm:t>
    </dgm:pt>
    <dgm:pt modelId="{8DE3CC25-E384-4E23-B09C-B8CBD1CDEB1E}" type="sibTrans" cxnId="{A35FD382-5B4C-48F4-B9B7-60C0461451D9}">
      <dgm:prSet/>
      <dgm:spPr/>
      <dgm:t>
        <a:bodyPr/>
        <a:lstStyle/>
        <a:p>
          <a:endParaRPr lang="ru-RU"/>
        </a:p>
      </dgm:t>
    </dgm:pt>
    <dgm:pt modelId="{CB504348-366F-42A4-8996-D8F7482CF4E8}">
      <dgm:prSet phldrT="[Текст]" custT="1"/>
      <dgm:spPr/>
      <dgm:t>
        <a:bodyPr/>
        <a:lstStyle/>
        <a:p>
          <a:r>
            <a:rPr lang="ru-RU" sz="1600" dirty="0" smtClean="0"/>
            <a:t>Образовательные организации  РБ</a:t>
          </a:r>
          <a:endParaRPr lang="ru-RU" sz="1600" dirty="0"/>
        </a:p>
      </dgm:t>
    </dgm:pt>
    <dgm:pt modelId="{65EAF975-0BD4-4B46-BA5E-A735C7FDC163}" type="parTrans" cxnId="{A9CBA094-49CF-4FF0-B261-C2201451C2CD}">
      <dgm:prSet/>
      <dgm:spPr/>
      <dgm:t>
        <a:bodyPr/>
        <a:lstStyle/>
        <a:p>
          <a:endParaRPr lang="ru-RU"/>
        </a:p>
      </dgm:t>
    </dgm:pt>
    <dgm:pt modelId="{B46B58E2-E870-495B-BB2E-FD02DA4049D8}" type="sibTrans" cxnId="{A9CBA094-49CF-4FF0-B261-C2201451C2CD}">
      <dgm:prSet/>
      <dgm:spPr/>
      <dgm:t>
        <a:bodyPr/>
        <a:lstStyle/>
        <a:p>
          <a:endParaRPr lang="ru-RU"/>
        </a:p>
      </dgm:t>
    </dgm:pt>
    <dgm:pt modelId="{59AA5B76-D4F4-4038-A80A-0C51B360155F}">
      <dgm:prSet phldrT="[Текст]" custT="1"/>
      <dgm:spPr/>
      <dgm:t>
        <a:bodyPr/>
        <a:lstStyle/>
        <a:p>
          <a:r>
            <a:rPr lang="ru-RU" sz="1600" dirty="0" smtClean="0"/>
            <a:t>Администрация г.Уфа</a:t>
          </a:r>
          <a:endParaRPr lang="ru-RU" sz="1600" dirty="0"/>
        </a:p>
      </dgm:t>
    </dgm:pt>
    <dgm:pt modelId="{56C5DF2D-D151-4477-8BBF-8BAB4203E241}" type="parTrans" cxnId="{7B92F138-AB4B-41AE-8256-2D0F497AE91A}">
      <dgm:prSet/>
      <dgm:spPr/>
      <dgm:t>
        <a:bodyPr/>
        <a:lstStyle/>
        <a:p>
          <a:endParaRPr lang="ru-RU"/>
        </a:p>
      </dgm:t>
    </dgm:pt>
    <dgm:pt modelId="{4B6BEFE7-44DB-4E0F-A7FB-277B3A920BC3}" type="sibTrans" cxnId="{7B92F138-AB4B-41AE-8256-2D0F497AE91A}">
      <dgm:prSet/>
      <dgm:spPr/>
      <dgm:t>
        <a:bodyPr/>
        <a:lstStyle/>
        <a:p>
          <a:endParaRPr lang="ru-RU"/>
        </a:p>
      </dgm:t>
    </dgm:pt>
    <dgm:pt modelId="{29EF4B1B-1A98-4677-BDAA-0BD139E19CAD}">
      <dgm:prSet phldrT="[Текст]" custT="1"/>
      <dgm:spPr/>
      <dgm:t>
        <a:bodyPr/>
        <a:lstStyle/>
        <a:p>
          <a:r>
            <a:rPr lang="ru-RU" sz="1600" dirty="0" smtClean="0"/>
            <a:t>Детские оздоровительные загородные лагеря</a:t>
          </a:r>
          <a:endParaRPr lang="ru-RU" sz="1600" dirty="0"/>
        </a:p>
      </dgm:t>
    </dgm:pt>
    <dgm:pt modelId="{8D11CDF4-5525-4F44-8316-89B2D9C7C441}" type="parTrans" cxnId="{A77E0EE6-B840-4A83-9CC2-87D6C37387C1}">
      <dgm:prSet/>
      <dgm:spPr/>
      <dgm:t>
        <a:bodyPr/>
        <a:lstStyle/>
        <a:p>
          <a:endParaRPr lang="ru-RU"/>
        </a:p>
      </dgm:t>
    </dgm:pt>
    <dgm:pt modelId="{4EE4D9C1-A93A-478A-812E-F3D59FF01500}" type="sibTrans" cxnId="{A77E0EE6-B840-4A83-9CC2-87D6C37387C1}">
      <dgm:prSet/>
      <dgm:spPr/>
      <dgm:t>
        <a:bodyPr/>
        <a:lstStyle/>
        <a:p>
          <a:endParaRPr lang="ru-RU"/>
        </a:p>
      </dgm:t>
    </dgm:pt>
    <dgm:pt modelId="{23DA0827-663E-4E93-AECE-30489BC01634}">
      <dgm:prSet phldrT="[Текст]" custT="1"/>
      <dgm:spPr/>
      <dgm:t>
        <a:bodyPr/>
        <a:lstStyle/>
        <a:p>
          <a:r>
            <a:rPr lang="ru-RU" sz="1600" dirty="0" smtClean="0"/>
            <a:t>Родители, обучающиеся</a:t>
          </a:r>
          <a:endParaRPr lang="ru-RU" sz="1600" dirty="0"/>
        </a:p>
      </dgm:t>
    </dgm:pt>
    <dgm:pt modelId="{93AB8CB3-ED75-4CE4-865D-ABF732E2C8C5}" type="parTrans" cxnId="{F77781F5-67B6-4AEC-BD36-B165602F9585}">
      <dgm:prSet/>
      <dgm:spPr/>
      <dgm:t>
        <a:bodyPr/>
        <a:lstStyle/>
        <a:p>
          <a:endParaRPr lang="ru-RU"/>
        </a:p>
      </dgm:t>
    </dgm:pt>
    <dgm:pt modelId="{80174005-2909-4720-92E8-E8F0AB05C39D}" type="sibTrans" cxnId="{F77781F5-67B6-4AEC-BD36-B165602F9585}">
      <dgm:prSet/>
      <dgm:spPr/>
      <dgm:t>
        <a:bodyPr/>
        <a:lstStyle/>
        <a:p>
          <a:endParaRPr lang="ru-RU"/>
        </a:p>
      </dgm:t>
    </dgm:pt>
    <dgm:pt modelId="{CCF81B94-B2B1-4282-9EF5-CC47490944F2}">
      <dgm:prSet phldrT="[Текст]" custT="1"/>
      <dgm:spPr/>
      <dgm:t>
        <a:bodyPr/>
        <a:lstStyle/>
        <a:p>
          <a:r>
            <a:rPr lang="ru-RU" sz="1600" dirty="0" smtClean="0"/>
            <a:t>Министерство молодежной политики и спорта</a:t>
          </a:r>
          <a:endParaRPr lang="ru-RU" sz="1600" dirty="0"/>
        </a:p>
      </dgm:t>
    </dgm:pt>
    <dgm:pt modelId="{29E5D521-BFF5-4AE6-B1C3-049F029BB1EC}" type="parTrans" cxnId="{8D8D6CB3-A879-4ECB-B371-4B0282305ADC}">
      <dgm:prSet/>
      <dgm:spPr/>
      <dgm:t>
        <a:bodyPr/>
        <a:lstStyle/>
        <a:p>
          <a:endParaRPr lang="ru-RU"/>
        </a:p>
      </dgm:t>
    </dgm:pt>
    <dgm:pt modelId="{7A6CDC6B-E084-402F-BD99-9307E4425328}" type="sibTrans" cxnId="{8D8D6CB3-A879-4ECB-B371-4B0282305ADC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79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  <dgm:t>
        <a:bodyPr/>
        <a:lstStyle/>
        <a:p>
          <a:endParaRPr lang="ru-RU"/>
        </a:p>
      </dgm:t>
    </dgm:pt>
    <dgm:pt modelId="{54417069-63CF-4703-B77E-15705E854DBB}" type="pres">
      <dgm:prSet presAssocID="{FD730B67-933B-438E-88B5-BA393FB4827B}" presName="node" presStyleLbl="node1" presStyleIdx="1" presStyleCnt="4" custScaleX="147681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  <dgm:t>
        <a:bodyPr/>
        <a:lstStyle/>
        <a:p>
          <a:endParaRPr lang="ru-RU"/>
        </a:p>
      </dgm:t>
    </dgm:pt>
    <dgm:pt modelId="{DE064B86-C0CB-40BD-8056-0EFC501DCF17}" type="pres">
      <dgm:prSet presAssocID="{045A71FB-B2A4-467E-BAD6-5AC9D2D9BB6D}" presName="node" presStyleLbl="node1" presStyleIdx="2" presStyleCnt="4" custScaleX="13934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  <dgm:t>
        <a:bodyPr/>
        <a:lstStyle/>
        <a:p>
          <a:endParaRPr lang="ru-RU"/>
        </a:p>
      </dgm:t>
    </dgm:pt>
    <dgm:pt modelId="{A95C4DD4-F565-47C1-98FC-728F35265424}" type="pres">
      <dgm:prSet presAssocID="{16218E9E-56DC-4A64-9238-DDB4948E2843}" presName="node" presStyleLbl="node1" presStyleIdx="3" presStyleCnt="4" custScaleX="147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5D1EF-1774-4A02-876E-9577316B4417}" type="presOf" srcId="{CCF81B94-B2B1-4282-9EF5-CC47490944F2}" destId="{54417069-63CF-4703-B77E-15705E854DBB}" srcOrd="0" destOrd="2" presId="urn:microsoft.com/office/officeart/2005/8/layout/hList6"/>
    <dgm:cxn modelId="{F77781F5-67B6-4AEC-BD36-B165602F9585}" srcId="{045A71FB-B2A4-467E-BAD6-5AC9D2D9BB6D}" destId="{23DA0827-663E-4E93-AECE-30489BC01634}" srcOrd="1" destOrd="0" parTransId="{93AB8CB3-ED75-4CE4-865D-ABF732E2C8C5}" sibTransId="{80174005-2909-4720-92E8-E8F0AB05C39D}"/>
    <dgm:cxn modelId="{2E74B717-A884-44D9-89A4-7A407056A939}" type="presOf" srcId="{CC893E65-DC79-418D-B933-A7C25F897B37}" destId="{54417069-63CF-4703-B77E-15705E854DBB}" srcOrd="0" destOrd="1" presId="urn:microsoft.com/office/officeart/2005/8/layout/hList6"/>
    <dgm:cxn modelId="{8CBE42F6-B6AD-4052-9906-CD8227F962B3}" type="presOf" srcId="{16218E9E-56DC-4A64-9238-DDB4948E2843}" destId="{A95C4DD4-F565-47C1-98FC-728F35265424}" srcOrd="0" destOrd="0" presId="urn:microsoft.com/office/officeart/2005/8/layout/hList6"/>
    <dgm:cxn modelId="{FD1AC579-D2A9-4AB6-A09C-CE27EB709DB0}" type="presOf" srcId="{FD730B67-933B-438E-88B5-BA393FB4827B}" destId="{54417069-63CF-4703-B77E-15705E854DBB}" srcOrd="0" destOrd="0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7B92F138-AB4B-41AE-8256-2D0F497AE91A}" srcId="{FD730B67-933B-438E-88B5-BA393FB4827B}" destId="{59AA5B76-D4F4-4038-A80A-0C51B360155F}" srcOrd="2" destOrd="0" parTransId="{56C5DF2D-D151-4477-8BBF-8BAB4203E241}" sibTransId="{4B6BEFE7-44DB-4E0F-A7FB-277B3A920BC3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A77E0EE6-B840-4A83-9CC2-87D6C37387C1}" srcId="{045A71FB-B2A4-467E-BAD6-5AC9D2D9BB6D}" destId="{29EF4B1B-1A98-4677-BDAA-0BD139E19CAD}" srcOrd="2" destOrd="0" parTransId="{8D11CDF4-5525-4F44-8316-89B2D9C7C441}" sibTransId="{4EE4D9C1-A93A-478A-812E-F3D59FF01500}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C6B36DD4-CC0E-4293-9D32-D9A7D370F91C}" type="presOf" srcId="{9B447CBC-C3FC-457A-975A-190FE30845C8}" destId="{DE064B86-C0CB-40BD-8056-0EFC501DCF17}" srcOrd="0" destOrd="4" presId="urn:microsoft.com/office/officeart/2005/8/layout/hList6"/>
    <dgm:cxn modelId="{8D8D6CB3-A879-4ECB-B371-4B0282305ADC}" srcId="{FD730B67-933B-438E-88B5-BA393FB4827B}" destId="{CCF81B94-B2B1-4282-9EF5-CC47490944F2}" srcOrd="1" destOrd="0" parTransId="{29E5D521-BFF5-4AE6-B1C3-049F029BB1EC}" sibTransId="{7A6CDC6B-E084-402F-BD99-9307E4425328}"/>
    <dgm:cxn modelId="{BDC429C7-D0CF-4303-B9C0-116CF03D8243}" type="presOf" srcId="{59AA5B76-D4F4-4038-A80A-0C51B360155F}" destId="{54417069-63CF-4703-B77E-15705E854DBB}" srcOrd="0" destOrd="3" presId="urn:microsoft.com/office/officeart/2005/8/layout/hList6"/>
    <dgm:cxn modelId="{492AC51D-077E-48BD-9D84-6021B2062355}" type="presOf" srcId="{1196C04C-115F-44D7-8B10-1D08BCC0FB0D}" destId="{57B7087B-489F-4D61-A092-6E0FD9EAF510}" srcOrd="0" destOrd="0" presId="urn:microsoft.com/office/officeart/2005/8/layout/hList6"/>
    <dgm:cxn modelId="{A9CBA094-49CF-4FF0-B261-C2201451C2CD}" srcId="{045A71FB-B2A4-467E-BAD6-5AC9D2D9BB6D}" destId="{CB504348-366F-42A4-8996-D8F7482CF4E8}" srcOrd="0" destOrd="0" parTransId="{65EAF975-0BD4-4B46-BA5E-A735C7FDC163}" sibTransId="{B46B58E2-E870-495B-BB2E-FD02DA4049D8}"/>
    <dgm:cxn modelId="{F399EF3A-5FA0-412D-8DCD-F288051835B3}" type="presOf" srcId="{C43FC9B6-5E82-4C29-BCCA-944175B60295}" destId="{FD1E97CF-DD72-48A5-8F05-169B2704170A}" srcOrd="0" destOrd="0" presId="urn:microsoft.com/office/officeart/2005/8/layout/hList6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EA9A9498-C6CC-480A-B263-399A0C3C2709}" type="presOf" srcId="{29EF4B1B-1A98-4677-BDAA-0BD139E19CAD}" destId="{DE064B86-C0CB-40BD-8056-0EFC501DCF17}" srcOrd="0" destOrd="3" presId="urn:microsoft.com/office/officeart/2005/8/layout/hList6"/>
    <dgm:cxn modelId="{BE29F977-D678-4D92-B814-4E9D707B3115}" type="presOf" srcId="{045A71FB-B2A4-467E-BAD6-5AC9D2D9BB6D}" destId="{DE064B86-C0CB-40BD-8056-0EFC501DCF17}" srcOrd="0" destOrd="0" presId="urn:microsoft.com/office/officeart/2005/8/layout/hList6"/>
    <dgm:cxn modelId="{9437B78A-1EBE-4C24-8A57-4340FEA2E3EE}" srcId="{FD730B67-933B-438E-88B5-BA393FB4827B}" destId="{CC893E65-DC79-418D-B933-A7C25F897B37}" srcOrd="0" destOrd="0" parTransId="{862C6797-498D-4B4C-97A7-5E184F51F20C}" sibTransId="{6966BF21-B5AB-4161-9E66-075DE86DF52B}"/>
    <dgm:cxn modelId="{4E90F49A-CF93-43BA-BFB7-C38B69630B56}" type="presOf" srcId="{CB504348-366F-42A4-8996-D8F7482CF4E8}" destId="{DE064B86-C0CB-40BD-8056-0EFC501DCF17}" srcOrd="0" destOrd="1" presId="urn:microsoft.com/office/officeart/2005/8/layout/hList6"/>
    <dgm:cxn modelId="{A35FD382-5B4C-48F4-B9B7-60C0461451D9}" srcId="{045A71FB-B2A4-467E-BAD6-5AC9D2D9BB6D}" destId="{9B447CBC-C3FC-457A-975A-190FE30845C8}" srcOrd="3" destOrd="0" parTransId="{D19B0891-133B-4EF7-A9E4-C06CECB36780}" sibTransId="{8DE3CC25-E384-4E23-B09C-B8CBD1CDEB1E}"/>
    <dgm:cxn modelId="{ABC04275-D286-4C19-8330-EB41F08C8BD5}" type="presOf" srcId="{23DA0827-663E-4E93-AECE-30489BC01634}" destId="{DE064B86-C0CB-40BD-8056-0EFC501DCF17}" srcOrd="0" destOrd="2" presId="urn:microsoft.com/office/officeart/2005/8/layout/hList6"/>
    <dgm:cxn modelId="{8F83EA71-FDFC-4B82-868F-A39320C9C336}" type="presParOf" srcId="{57B7087B-489F-4D61-A092-6E0FD9EAF510}" destId="{FD1E97CF-DD72-48A5-8F05-169B2704170A}" srcOrd="0" destOrd="0" presId="urn:microsoft.com/office/officeart/2005/8/layout/hList6"/>
    <dgm:cxn modelId="{C99D007C-69F3-40AE-96EF-688325D24ECF}" type="presParOf" srcId="{57B7087B-489F-4D61-A092-6E0FD9EAF510}" destId="{7DD8A93E-8456-4D5C-BB53-B6A2D93CAA73}" srcOrd="1" destOrd="0" presId="urn:microsoft.com/office/officeart/2005/8/layout/hList6"/>
    <dgm:cxn modelId="{2EDF574F-B280-430B-8CC0-C57ED1C3F33D}" type="presParOf" srcId="{57B7087B-489F-4D61-A092-6E0FD9EAF510}" destId="{54417069-63CF-4703-B77E-15705E854DBB}" srcOrd="2" destOrd="0" presId="urn:microsoft.com/office/officeart/2005/8/layout/hList6"/>
    <dgm:cxn modelId="{E3529E2C-EA88-4A8B-AE4E-AE9A1B29362D}" type="presParOf" srcId="{57B7087B-489F-4D61-A092-6E0FD9EAF510}" destId="{6FC1CE42-8105-4197-AC8A-66520596DE85}" srcOrd="3" destOrd="0" presId="urn:microsoft.com/office/officeart/2005/8/layout/hList6"/>
    <dgm:cxn modelId="{F4C79394-BF20-49E1-AAC2-7C8EC3E5148F}" type="presParOf" srcId="{57B7087B-489F-4D61-A092-6E0FD9EAF510}" destId="{DE064B86-C0CB-40BD-8056-0EFC501DCF17}" srcOrd="4" destOrd="0" presId="urn:microsoft.com/office/officeart/2005/8/layout/hList6"/>
    <dgm:cxn modelId="{1DE77640-9258-4087-8D08-78ADBF03C743}" type="presParOf" srcId="{57B7087B-489F-4D61-A092-6E0FD9EAF510}" destId="{6761FD40-F2D4-453C-829A-0C9BB4C812D2}" srcOrd="5" destOrd="0" presId="urn:microsoft.com/office/officeart/2005/8/layout/hList6"/>
    <dgm:cxn modelId="{D0D07696-DA14-428C-B0DE-4342E1500352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 defTabSz="889000">
            <a:spcAft>
              <a:spcPct val="35000"/>
            </a:spcAft>
          </a:pPr>
          <a:r>
            <a:rPr lang="ru-RU" sz="2000" b="1" dirty="0" smtClean="0"/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b="0" dirty="0" smtClean="0">
              <a:solidFill>
                <a:schemeClr val="bg1"/>
              </a:solidFill>
            </a:rPr>
            <a:t>1. </a:t>
          </a: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Высокая точность при обработки данных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2. Высокая скорость получения результата и заключения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3. Снижение затрат на подготовку к диагностике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4. Гибкая настройка в зависимости от поставленной задачи</a:t>
          </a:r>
          <a:endParaRPr lang="ru-RU" sz="1600" b="0" dirty="0" smtClean="0">
            <a:solidFill>
              <a:schemeClr val="bg1"/>
            </a:solidFill>
          </a:endParaRP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/>
            <a:t>Заказчики услуг</a:t>
          </a: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2000" b="1" dirty="0" smtClean="0"/>
            <a:t>Потребители</a:t>
          </a:r>
          <a:endParaRPr lang="ru-RU" sz="2000" b="1" dirty="0"/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BAEEBC1E-6F01-4A49-BA8F-FD5AF5A0E122}">
      <dgm:prSet phldrT="[Текст]" custT="1"/>
      <dgm:spPr/>
      <dgm:t>
        <a:bodyPr/>
        <a:lstStyle/>
        <a:p>
          <a:r>
            <a:rPr lang="ru-RU" sz="1600" dirty="0" smtClean="0"/>
            <a:t>Образовательные организации</a:t>
          </a:r>
          <a:endParaRPr lang="ru-RU" sz="1600" dirty="0"/>
        </a:p>
      </dgm:t>
    </dgm:pt>
    <dgm:pt modelId="{B077DED3-6236-4494-B9A0-AD919B47FD16}" type="parTrans" cxnId="{3B40911F-9C27-4B7C-9504-F02ABBFEAD7F}">
      <dgm:prSet/>
      <dgm:spPr/>
      <dgm:t>
        <a:bodyPr/>
        <a:lstStyle/>
        <a:p>
          <a:endParaRPr lang="ru-RU"/>
        </a:p>
      </dgm:t>
    </dgm:pt>
    <dgm:pt modelId="{8CBFDC79-B9CB-4954-BB90-AD6D2797795D}" type="sibTrans" cxnId="{3B40911F-9C27-4B7C-9504-F02ABBFEAD7F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r>
            <a:rPr lang="ru-RU" sz="1900" b="1" dirty="0" smtClean="0"/>
            <a:t>Предложения</a:t>
          </a:r>
          <a:endParaRPr lang="ru-RU" sz="1900" b="1" dirty="0"/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/>
            <a:t>Министерство образования РБ</a:t>
          </a:r>
          <a:endParaRPr lang="ru-RU" sz="1600" dirty="0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2AA54C2E-A97A-4FFC-B752-46E8977D3C7A}">
      <dgm:prSet phldrT="[Текст]" custT="1"/>
      <dgm:spPr/>
      <dgm:t>
        <a:bodyPr/>
        <a:lstStyle/>
        <a:p>
          <a:r>
            <a:rPr lang="ru-RU" sz="1600" dirty="0" smtClean="0"/>
            <a:t>Муниципальные органы управления образованием</a:t>
          </a:r>
          <a:endParaRPr lang="ru-RU" sz="1600" dirty="0"/>
        </a:p>
      </dgm:t>
    </dgm:pt>
    <dgm:pt modelId="{C1C6AC18-F811-4775-979C-FC6CBBBA2F11}" type="parTrans" cxnId="{17B427E5-8288-4A8C-8E7A-663134EDD466}">
      <dgm:prSet/>
      <dgm:spPr/>
      <dgm:t>
        <a:bodyPr/>
        <a:lstStyle/>
        <a:p>
          <a:endParaRPr lang="ru-RU"/>
        </a:p>
      </dgm:t>
    </dgm:pt>
    <dgm:pt modelId="{865B515B-360B-4AC5-96DC-75FD6425C21A}" type="sibTrans" cxnId="{17B427E5-8288-4A8C-8E7A-663134EDD466}">
      <dgm:prSet/>
      <dgm:spPr/>
      <dgm:t>
        <a:bodyPr/>
        <a:lstStyle/>
        <a:p>
          <a:endParaRPr lang="ru-RU"/>
        </a:p>
      </dgm:t>
    </dgm:pt>
    <dgm:pt modelId="{9B447CBC-C3FC-457A-975A-190FE30845C8}">
      <dgm:prSet phldrT="[Текст]" custT="1"/>
      <dgm:spPr/>
      <dgm:t>
        <a:bodyPr/>
        <a:lstStyle/>
        <a:p>
          <a:endParaRPr lang="ru-RU" sz="1600" dirty="0"/>
        </a:p>
      </dgm:t>
    </dgm:pt>
    <dgm:pt modelId="{D19B0891-133B-4EF7-A9E4-C06CECB36780}" type="parTrans" cxnId="{A35FD382-5B4C-48F4-B9B7-60C0461451D9}">
      <dgm:prSet/>
      <dgm:spPr/>
      <dgm:t>
        <a:bodyPr/>
        <a:lstStyle/>
        <a:p>
          <a:endParaRPr lang="ru-RU"/>
        </a:p>
      </dgm:t>
    </dgm:pt>
    <dgm:pt modelId="{8DE3CC25-E384-4E23-B09C-B8CBD1CDEB1E}" type="sibTrans" cxnId="{A35FD382-5B4C-48F4-B9B7-60C0461451D9}">
      <dgm:prSet/>
      <dgm:spPr/>
      <dgm:t>
        <a:bodyPr/>
        <a:lstStyle/>
        <a:p>
          <a:endParaRPr lang="ru-RU"/>
        </a:p>
      </dgm:t>
    </dgm:pt>
    <dgm:pt modelId="{7C243F96-7964-464B-8C68-A8A719B9080B}">
      <dgm:prSet phldrT="[Текст]" custT="1"/>
      <dgm:spPr/>
      <dgm:t>
        <a:bodyPr/>
        <a:lstStyle/>
        <a:p>
          <a:r>
            <a:rPr lang="ru-RU" sz="1600" dirty="0" smtClean="0"/>
            <a:t>Предприятия</a:t>
          </a:r>
          <a:endParaRPr lang="ru-RU" sz="1600" dirty="0"/>
        </a:p>
      </dgm:t>
    </dgm:pt>
    <dgm:pt modelId="{2F872A07-5FFA-4315-A9B1-5072DEE37316}" type="parTrans" cxnId="{5E29D544-2A72-4BB1-957F-C8A119C221E9}">
      <dgm:prSet/>
      <dgm:spPr/>
      <dgm:t>
        <a:bodyPr/>
        <a:lstStyle/>
        <a:p>
          <a:endParaRPr lang="ru-RU"/>
        </a:p>
      </dgm:t>
    </dgm:pt>
    <dgm:pt modelId="{5C94D3B9-56F0-4C5E-B47E-F7B1CE636985}" type="sibTrans" cxnId="{5E29D544-2A72-4BB1-957F-C8A119C221E9}">
      <dgm:prSet/>
      <dgm:spPr/>
      <dgm:t>
        <a:bodyPr/>
        <a:lstStyle/>
        <a:p>
          <a:endParaRPr lang="ru-RU"/>
        </a:p>
      </dgm:t>
    </dgm:pt>
    <dgm:pt modelId="{CB504348-366F-42A4-8996-D8F7482CF4E8}">
      <dgm:prSet phldrT="[Текст]" custT="1"/>
      <dgm:spPr/>
      <dgm:t>
        <a:bodyPr/>
        <a:lstStyle/>
        <a:p>
          <a:r>
            <a:rPr lang="ru-RU" sz="1600" dirty="0" smtClean="0"/>
            <a:t>Родители, школьники</a:t>
          </a:r>
          <a:endParaRPr lang="ru-RU" sz="1600" dirty="0"/>
        </a:p>
      </dgm:t>
    </dgm:pt>
    <dgm:pt modelId="{65EAF975-0BD4-4B46-BA5E-A735C7FDC163}" type="parTrans" cxnId="{A9CBA094-49CF-4FF0-B261-C2201451C2CD}">
      <dgm:prSet/>
      <dgm:spPr/>
      <dgm:t>
        <a:bodyPr/>
        <a:lstStyle/>
        <a:p>
          <a:endParaRPr lang="ru-RU"/>
        </a:p>
      </dgm:t>
    </dgm:pt>
    <dgm:pt modelId="{B46B58E2-E870-495B-BB2E-FD02DA4049D8}" type="sibTrans" cxnId="{A9CBA094-49CF-4FF0-B261-C2201451C2CD}">
      <dgm:prSet/>
      <dgm:spPr/>
      <dgm:t>
        <a:bodyPr/>
        <a:lstStyle/>
        <a:p>
          <a:endParaRPr lang="ru-RU"/>
        </a:p>
      </dgm:t>
    </dgm:pt>
    <dgm:pt modelId="{37E55C44-8D53-4CE1-8AA2-8B55FE2128B1}">
      <dgm:prSet custT="1"/>
      <dgm:spPr/>
      <dgm:t>
        <a:bodyPr/>
        <a:lstStyle/>
        <a:p>
          <a:r>
            <a:rPr lang="ru-RU" sz="1600" dirty="0" smtClean="0"/>
            <a:t>Подготовка молодежи, отвечающей требованиям инновационной экономики</a:t>
          </a:r>
        </a:p>
      </dgm:t>
    </dgm:pt>
    <dgm:pt modelId="{D7495DCB-BF3B-4268-A8D0-A41618949C33}" type="parTrans" cxnId="{E4287D60-B476-429D-BB68-E8E61EDB8668}">
      <dgm:prSet/>
      <dgm:spPr/>
      <dgm:t>
        <a:bodyPr/>
        <a:lstStyle/>
        <a:p>
          <a:endParaRPr lang="ru-RU"/>
        </a:p>
      </dgm:t>
    </dgm:pt>
    <dgm:pt modelId="{1D57878B-BE64-4B41-8D38-1A1A135DD8CA}" type="sibTrans" cxnId="{E4287D60-B476-429D-BB68-E8E61EDB8668}">
      <dgm:prSet/>
      <dgm:spPr/>
      <dgm:t>
        <a:bodyPr/>
        <a:lstStyle/>
        <a:p>
          <a:endParaRPr lang="ru-RU"/>
        </a:p>
      </dgm:t>
    </dgm:pt>
    <dgm:pt modelId="{8C368187-C028-4ACF-8AD4-9C2C434ABE4B}">
      <dgm:prSet custT="1"/>
      <dgm:spPr/>
      <dgm:t>
        <a:bodyPr/>
        <a:lstStyle/>
        <a:p>
          <a:r>
            <a:rPr lang="ru-RU" sz="1600" dirty="0" smtClean="0"/>
            <a:t>Обеспечение финансовой поддержки  для увеличения контингента</a:t>
          </a:r>
        </a:p>
      </dgm:t>
    </dgm:pt>
    <dgm:pt modelId="{06C84035-8295-49F9-A735-3809145EA026}" type="sibTrans" cxnId="{26DD9149-5271-49A1-A1AA-A53859AED3F6}">
      <dgm:prSet/>
      <dgm:spPr/>
      <dgm:t>
        <a:bodyPr/>
        <a:lstStyle/>
        <a:p>
          <a:endParaRPr lang="ru-RU"/>
        </a:p>
      </dgm:t>
    </dgm:pt>
    <dgm:pt modelId="{86FE18F3-34ED-43A7-ACB0-86747EE727A5}" type="parTrans" cxnId="{26DD9149-5271-49A1-A1AA-A53859AED3F6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  <dgm:t>
        <a:bodyPr/>
        <a:lstStyle/>
        <a:p>
          <a:endParaRPr lang="ru-RU"/>
        </a:p>
      </dgm:t>
    </dgm:pt>
    <dgm:pt modelId="{54417069-63CF-4703-B77E-15705E854DBB}" type="pres">
      <dgm:prSet presAssocID="{FD730B67-933B-438E-88B5-BA393FB4827B}" presName="node" presStyleLbl="node1" presStyleIdx="1" presStyleCnt="4" custScaleX="117109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  <dgm:t>
        <a:bodyPr/>
        <a:lstStyle/>
        <a:p>
          <a:endParaRPr lang="ru-RU"/>
        </a:p>
      </dgm:t>
    </dgm:pt>
    <dgm:pt modelId="{DE064B86-C0CB-40BD-8056-0EFC501DCF17}" type="pres">
      <dgm:prSet presAssocID="{045A71FB-B2A4-467E-BAD6-5AC9D2D9BB6D}" presName="node" presStyleLbl="node1" presStyleIdx="2" presStyleCnt="4" custScaleX="11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  <dgm:t>
        <a:bodyPr/>
        <a:lstStyle/>
        <a:p>
          <a:endParaRPr lang="ru-RU"/>
        </a:p>
      </dgm:t>
    </dgm:pt>
    <dgm:pt modelId="{A95C4DD4-F565-47C1-98FC-728F35265424}" type="pres">
      <dgm:prSet presAssocID="{16218E9E-56DC-4A64-9238-DDB4948E2843}" presName="node" presStyleLbl="node1" presStyleIdx="3" presStyleCnt="4" custScaleX="12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08878-741F-4F81-99B2-98A7ABD6BEA5}" type="presOf" srcId="{CC893E65-DC79-418D-B933-A7C25F897B37}" destId="{54417069-63CF-4703-B77E-15705E854DBB}" srcOrd="0" destOrd="1" presId="urn:microsoft.com/office/officeart/2005/8/layout/hList6"/>
    <dgm:cxn modelId="{4BA64F93-D7CF-4280-8171-E0813D38A6BE}" type="presOf" srcId="{7C243F96-7964-464B-8C68-A8A719B9080B}" destId="{DE064B86-C0CB-40BD-8056-0EFC501DCF17}" srcOrd="0" destOrd="2" presId="urn:microsoft.com/office/officeart/2005/8/layout/hList6"/>
    <dgm:cxn modelId="{C31BB3B4-838E-45B3-BB71-8496057E06A5}" type="presOf" srcId="{C43FC9B6-5E82-4C29-BCCA-944175B60295}" destId="{FD1E97CF-DD72-48A5-8F05-169B2704170A}" srcOrd="0" destOrd="0" presId="urn:microsoft.com/office/officeart/2005/8/layout/hList6"/>
    <dgm:cxn modelId="{26DD9149-5271-49A1-A1AA-A53859AED3F6}" srcId="{16218E9E-56DC-4A64-9238-DDB4948E2843}" destId="{8C368187-C028-4ACF-8AD4-9C2C434ABE4B}" srcOrd="0" destOrd="0" parTransId="{86FE18F3-34ED-43A7-ACB0-86747EE727A5}" sibTransId="{06C84035-8295-49F9-A735-3809145EA026}"/>
    <dgm:cxn modelId="{B7CBB041-5CD2-434F-9E7B-EEB8D25CCE37}" type="presOf" srcId="{9B447CBC-C3FC-457A-975A-190FE30845C8}" destId="{DE064B86-C0CB-40BD-8056-0EFC501DCF17}" srcOrd="0" destOrd="4" presId="urn:microsoft.com/office/officeart/2005/8/layout/hList6"/>
    <dgm:cxn modelId="{A960F9D7-224F-4534-88E5-F21655001929}" type="presOf" srcId="{37E55C44-8D53-4CE1-8AA2-8B55FE2128B1}" destId="{A95C4DD4-F565-47C1-98FC-728F35265424}" srcOrd="0" destOrd="2" presId="urn:microsoft.com/office/officeart/2005/8/layout/hList6"/>
    <dgm:cxn modelId="{17B427E5-8288-4A8C-8E7A-663134EDD466}" srcId="{FD730B67-933B-438E-88B5-BA393FB4827B}" destId="{2AA54C2E-A97A-4FFC-B752-46E8977D3C7A}" srcOrd="1" destOrd="0" parTransId="{C1C6AC18-F811-4775-979C-FC6CBBBA2F11}" sibTransId="{865B515B-360B-4AC5-96DC-75FD6425C21A}"/>
    <dgm:cxn modelId="{DCB33C2B-8343-4FA0-9244-70866EC0023A}" type="presOf" srcId="{8C368187-C028-4ACF-8AD4-9C2C434ABE4B}" destId="{A95C4DD4-F565-47C1-98FC-728F35265424}" srcOrd="0" destOrd="1" presId="urn:microsoft.com/office/officeart/2005/8/layout/hList6"/>
    <dgm:cxn modelId="{79174083-C5ED-4E5D-B01F-98B2CE890E84}" type="presOf" srcId="{1196C04C-115F-44D7-8B10-1D08BCC0FB0D}" destId="{57B7087B-489F-4D61-A092-6E0FD9EAF510}" srcOrd="0" destOrd="0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3B40911F-9C27-4B7C-9504-F02ABBFEAD7F}" srcId="{045A71FB-B2A4-467E-BAD6-5AC9D2D9BB6D}" destId="{BAEEBC1E-6F01-4A49-BA8F-FD5AF5A0E122}" srcOrd="0" destOrd="0" parTransId="{B077DED3-6236-4494-B9A0-AD919B47FD16}" sibTransId="{8CBFDC79-B9CB-4954-BB90-AD6D2797795D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5E29D544-2A72-4BB1-957F-C8A119C221E9}" srcId="{045A71FB-B2A4-467E-BAD6-5AC9D2D9BB6D}" destId="{7C243F96-7964-464B-8C68-A8A719B9080B}" srcOrd="1" destOrd="0" parTransId="{2F872A07-5FFA-4315-A9B1-5072DEE37316}" sibTransId="{5C94D3B9-56F0-4C5E-B47E-F7B1CE636985}"/>
    <dgm:cxn modelId="{53E9A93A-71A6-4C9B-803C-8CDEA9D31F99}" type="presOf" srcId="{045A71FB-B2A4-467E-BAD6-5AC9D2D9BB6D}" destId="{DE064B86-C0CB-40BD-8056-0EFC501DCF17}" srcOrd="0" destOrd="0" presId="urn:microsoft.com/office/officeart/2005/8/layout/hList6"/>
    <dgm:cxn modelId="{E4287D60-B476-429D-BB68-E8E61EDB8668}" srcId="{16218E9E-56DC-4A64-9238-DDB4948E2843}" destId="{37E55C44-8D53-4CE1-8AA2-8B55FE2128B1}" srcOrd="1" destOrd="0" parTransId="{D7495DCB-BF3B-4268-A8D0-A41618949C33}" sibTransId="{1D57878B-BE64-4B41-8D38-1A1A135DD8CA}"/>
    <dgm:cxn modelId="{A06EA2D3-E0CD-4799-A153-BAD552BCE15D}" type="presOf" srcId="{CB504348-366F-42A4-8996-D8F7482CF4E8}" destId="{DE064B86-C0CB-40BD-8056-0EFC501DCF17}" srcOrd="0" destOrd="3" presId="urn:microsoft.com/office/officeart/2005/8/layout/hList6"/>
    <dgm:cxn modelId="{F54DB4FC-8994-4B03-9665-82E0B7281BEF}" type="presOf" srcId="{BAEEBC1E-6F01-4A49-BA8F-FD5AF5A0E122}" destId="{DE064B86-C0CB-40BD-8056-0EFC501DCF17}" srcOrd="0" destOrd="1" presId="urn:microsoft.com/office/officeart/2005/8/layout/hList6"/>
    <dgm:cxn modelId="{14E01A7C-415C-4CA4-B02D-233DBE83A9B9}" type="presOf" srcId="{16218E9E-56DC-4A64-9238-DDB4948E2843}" destId="{A95C4DD4-F565-47C1-98FC-728F35265424}" srcOrd="0" destOrd="0" presId="urn:microsoft.com/office/officeart/2005/8/layout/hList6"/>
    <dgm:cxn modelId="{D3E07C42-83B8-4C93-823B-3DE417247979}" type="presOf" srcId="{FD730B67-933B-438E-88B5-BA393FB4827B}" destId="{54417069-63CF-4703-B77E-15705E854DBB}" srcOrd="0" destOrd="0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30E79504-4979-4FDA-99AF-E48B3488BA22}" type="presOf" srcId="{2AA54C2E-A97A-4FFC-B752-46E8977D3C7A}" destId="{54417069-63CF-4703-B77E-15705E854DBB}" srcOrd="0" destOrd="2" presId="urn:microsoft.com/office/officeart/2005/8/layout/hList6"/>
    <dgm:cxn modelId="{A9CBA094-49CF-4FF0-B261-C2201451C2CD}" srcId="{045A71FB-B2A4-467E-BAD6-5AC9D2D9BB6D}" destId="{CB504348-366F-42A4-8996-D8F7482CF4E8}" srcOrd="2" destOrd="0" parTransId="{65EAF975-0BD4-4B46-BA5E-A735C7FDC163}" sibTransId="{B46B58E2-E870-495B-BB2E-FD02DA4049D8}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9437B78A-1EBE-4C24-8A57-4340FEA2E3EE}" srcId="{FD730B67-933B-438E-88B5-BA393FB4827B}" destId="{CC893E65-DC79-418D-B933-A7C25F897B37}" srcOrd="0" destOrd="0" parTransId="{862C6797-498D-4B4C-97A7-5E184F51F20C}" sibTransId="{6966BF21-B5AB-4161-9E66-075DE86DF52B}"/>
    <dgm:cxn modelId="{A35FD382-5B4C-48F4-B9B7-60C0461451D9}" srcId="{045A71FB-B2A4-467E-BAD6-5AC9D2D9BB6D}" destId="{9B447CBC-C3FC-457A-975A-190FE30845C8}" srcOrd="3" destOrd="0" parTransId="{D19B0891-133B-4EF7-A9E4-C06CECB36780}" sibTransId="{8DE3CC25-E384-4E23-B09C-B8CBD1CDEB1E}"/>
    <dgm:cxn modelId="{B6EE9ABF-04D1-4100-A960-68DDC2AFF05A}" type="presParOf" srcId="{57B7087B-489F-4D61-A092-6E0FD9EAF510}" destId="{FD1E97CF-DD72-48A5-8F05-169B2704170A}" srcOrd="0" destOrd="0" presId="urn:microsoft.com/office/officeart/2005/8/layout/hList6"/>
    <dgm:cxn modelId="{99F35CFE-D382-4880-B963-0AE0069B48A9}" type="presParOf" srcId="{57B7087B-489F-4D61-A092-6E0FD9EAF510}" destId="{7DD8A93E-8456-4D5C-BB53-B6A2D93CAA73}" srcOrd="1" destOrd="0" presId="urn:microsoft.com/office/officeart/2005/8/layout/hList6"/>
    <dgm:cxn modelId="{A4126452-577D-48F8-A11A-C6E4DDED435F}" type="presParOf" srcId="{57B7087B-489F-4D61-A092-6E0FD9EAF510}" destId="{54417069-63CF-4703-B77E-15705E854DBB}" srcOrd="2" destOrd="0" presId="urn:microsoft.com/office/officeart/2005/8/layout/hList6"/>
    <dgm:cxn modelId="{A6E7B9C8-1F4F-47F5-A5A8-1E1951DA3D20}" type="presParOf" srcId="{57B7087B-489F-4D61-A092-6E0FD9EAF510}" destId="{6FC1CE42-8105-4197-AC8A-66520596DE85}" srcOrd="3" destOrd="0" presId="urn:microsoft.com/office/officeart/2005/8/layout/hList6"/>
    <dgm:cxn modelId="{47A56A7E-0336-4193-AF2F-6C314261A42A}" type="presParOf" srcId="{57B7087B-489F-4D61-A092-6E0FD9EAF510}" destId="{DE064B86-C0CB-40BD-8056-0EFC501DCF17}" srcOrd="4" destOrd="0" presId="urn:microsoft.com/office/officeart/2005/8/layout/hList6"/>
    <dgm:cxn modelId="{BB2EB428-6BC7-46F4-874F-B82C822C7D1F}" type="presParOf" srcId="{57B7087B-489F-4D61-A092-6E0FD9EAF510}" destId="{6761FD40-F2D4-453C-829A-0C9BB4C812D2}" srcOrd="5" destOrd="0" presId="urn:microsoft.com/office/officeart/2005/8/layout/hList6"/>
    <dgm:cxn modelId="{FED4ABC7-9540-4121-9CEF-02DF84BF6102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 defTabSz="889000">
            <a:spcAft>
              <a:spcPct val="35000"/>
            </a:spcAft>
          </a:pPr>
          <a:endParaRPr lang="ru-RU" sz="2000" b="1" dirty="0" smtClean="0"/>
        </a:p>
        <a:p>
          <a:pPr algn="ctr" defTabSz="889000">
            <a:spcAft>
              <a:spcPct val="35000"/>
            </a:spcAft>
          </a:pPr>
          <a:r>
            <a:rPr lang="ru-RU" sz="2000" b="1" dirty="0" smtClean="0"/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b="0" dirty="0" smtClean="0">
              <a:solidFill>
                <a:schemeClr val="bg1"/>
              </a:solidFill>
            </a:rPr>
            <a:t>1. </a:t>
          </a: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Комплексная реабилитация: психологическая, педагогическая, физическая, социальная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2. Использование новых технологий работы с инвалидами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3. Использование имеющейся научной и ресурсной базы БГПУ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/>
            <a:t>Заказчики услуг</a:t>
          </a: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2000" b="1" dirty="0" smtClean="0"/>
            <a:t>Потребители</a:t>
          </a:r>
          <a:endParaRPr lang="ru-RU" sz="2000" b="1" dirty="0"/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r>
            <a:rPr lang="ru-RU" sz="1900" b="1" dirty="0" smtClean="0"/>
            <a:t>Предложения</a:t>
          </a:r>
          <a:endParaRPr lang="ru-RU" sz="1900" b="1" dirty="0"/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/>
            <a:t>Министерство образования РБ</a:t>
          </a:r>
          <a:endParaRPr lang="ru-RU" sz="1600" dirty="0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2AA54C2E-A97A-4FFC-B752-46E8977D3C7A}">
      <dgm:prSet phldrT="[Текст]" custT="1"/>
      <dgm:spPr/>
      <dgm:t>
        <a:bodyPr/>
        <a:lstStyle/>
        <a:p>
          <a:r>
            <a:rPr lang="ru-RU" sz="1600" dirty="0" smtClean="0"/>
            <a:t>Министерство здравоохранения РБ</a:t>
          </a:r>
          <a:endParaRPr lang="ru-RU" sz="1600" dirty="0"/>
        </a:p>
      </dgm:t>
    </dgm:pt>
    <dgm:pt modelId="{C1C6AC18-F811-4775-979C-FC6CBBBA2F11}" type="parTrans" cxnId="{17B427E5-8288-4A8C-8E7A-663134EDD466}">
      <dgm:prSet/>
      <dgm:spPr/>
      <dgm:t>
        <a:bodyPr/>
        <a:lstStyle/>
        <a:p>
          <a:endParaRPr lang="ru-RU"/>
        </a:p>
      </dgm:t>
    </dgm:pt>
    <dgm:pt modelId="{865B515B-360B-4AC5-96DC-75FD6425C21A}" type="sibTrans" cxnId="{17B427E5-8288-4A8C-8E7A-663134EDD466}">
      <dgm:prSet/>
      <dgm:spPr/>
      <dgm:t>
        <a:bodyPr/>
        <a:lstStyle/>
        <a:p>
          <a:endParaRPr lang="ru-RU"/>
        </a:p>
      </dgm:t>
    </dgm:pt>
    <dgm:pt modelId="{9B447CBC-C3FC-457A-975A-190FE30845C8}">
      <dgm:prSet phldrT="[Текст]" custT="1"/>
      <dgm:spPr/>
      <dgm:t>
        <a:bodyPr/>
        <a:lstStyle/>
        <a:p>
          <a:endParaRPr lang="ru-RU" sz="1600" dirty="0"/>
        </a:p>
      </dgm:t>
    </dgm:pt>
    <dgm:pt modelId="{D19B0891-133B-4EF7-A9E4-C06CECB36780}" type="parTrans" cxnId="{A35FD382-5B4C-48F4-B9B7-60C0461451D9}">
      <dgm:prSet/>
      <dgm:spPr/>
      <dgm:t>
        <a:bodyPr/>
        <a:lstStyle/>
        <a:p>
          <a:endParaRPr lang="ru-RU"/>
        </a:p>
      </dgm:t>
    </dgm:pt>
    <dgm:pt modelId="{8DE3CC25-E384-4E23-B09C-B8CBD1CDEB1E}" type="sibTrans" cxnId="{A35FD382-5B4C-48F4-B9B7-60C0461451D9}">
      <dgm:prSet/>
      <dgm:spPr/>
      <dgm:t>
        <a:bodyPr/>
        <a:lstStyle/>
        <a:p>
          <a:endParaRPr lang="ru-RU"/>
        </a:p>
      </dgm:t>
    </dgm:pt>
    <dgm:pt modelId="{7C243F96-7964-464B-8C68-A8A719B9080B}">
      <dgm:prSet phldrT="[Текст]" custT="1"/>
      <dgm:spPr/>
      <dgm:t>
        <a:bodyPr/>
        <a:lstStyle/>
        <a:p>
          <a:r>
            <a:rPr lang="ru-RU" sz="1600" dirty="0" smtClean="0"/>
            <a:t>Предприятия</a:t>
          </a:r>
          <a:endParaRPr lang="ru-RU" sz="1600" dirty="0"/>
        </a:p>
      </dgm:t>
    </dgm:pt>
    <dgm:pt modelId="{2F872A07-5FFA-4315-A9B1-5072DEE37316}" type="parTrans" cxnId="{5E29D544-2A72-4BB1-957F-C8A119C221E9}">
      <dgm:prSet/>
      <dgm:spPr/>
      <dgm:t>
        <a:bodyPr/>
        <a:lstStyle/>
        <a:p>
          <a:endParaRPr lang="ru-RU"/>
        </a:p>
      </dgm:t>
    </dgm:pt>
    <dgm:pt modelId="{5C94D3B9-56F0-4C5E-B47E-F7B1CE636985}" type="sibTrans" cxnId="{5E29D544-2A72-4BB1-957F-C8A119C221E9}">
      <dgm:prSet/>
      <dgm:spPr/>
      <dgm:t>
        <a:bodyPr/>
        <a:lstStyle/>
        <a:p>
          <a:endParaRPr lang="ru-RU"/>
        </a:p>
      </dgm:t>
    </dgm:pt>
    <dgm:pt modelId="{CB504348-366F-42A4-8996-D8F7482CF4E8}">
      <dgm:prSet phldrT="[Текст]" custT="1"/>
      <dgm:spPr/>
      <dgm:t>
        <a:bodyPr/>
        <a:lstStyle/>
        <a:p>
          <a:r>
            <a:rPr lang="ru-RU" sz="1600" dirty="0" smtClean="0"/>
            <a:t>Родители, школьники</a:t>
          </a:r>
          <a:endParaRPr lang="ru-RU" sz="1600" dirty="0"/>
        </a:p>
      </dgm:t>
    </dgm:pt>
    <dgm:pt modelId="{65EAF975-0BD4-4B46-BA5E-A735C7FDC163}" type="parTrans" cxnId="{A9CBA094-49CF-4FF0-B261-C2201451C2CD}">
      <dgm:prSet/>
      <dgm:spPr/>
      <dgm:t>
        <a:bodyPr/>
        <a:lstStyle/>
        <a:p>
          <a:endParaRPr lang="ru-RU"/>
        </a:p>
      </dgm:t>
    </dgm:pt>
    <dgm:pt modelId="{B46B58E2-E870-495B-BB2E-FD02DA4049D8}" type="sibTrans" cxnId="{A9CBA094-49CF-4FF0-B261-C2201451C2CD}">
      <dgm:prSet/>
      <dgm:spPr/>
      <dgm:t>
        <a:bodyPr/>
        <a:lstStyle/>
        <a:p>
          <a:endParaRPr lang="ru-RU"/>
        </a:p>
      </dgm:t>
    </dgm:pt>
    <dgm:pt modelId="{37E55C44-8D53-4CE1-8AA2-8B55FE2128B1}">
      <dgm:prSet custT="1"/>
      <dgm:spPr/>
      <dgm:t>
        <a:bodyPr/>
        <a:lstStyle/>
        <a:p>
          <a:r>
            <a:rPr lang="ru-RU" sz="1600" dirty="0" smtClean="0"/>
            <a:t>Вклад в реализацию программы «Доступная среда»</a:t>
          </a:r>
        </a:p>
      </dgm:t>
    </dgm:pt>
    <dgm:pt modelId="{D7495DCB-BF3B-4268-A8D0-A41618949C33}" type="parTrans" cxnId="{E4287D60-B476-429D-BB68-E8E61EDB8668}">
      <dgm:prSet/>
      <dgm:spPr/>
      <dgm:t>
        <a:bodyPr/>
        <a:lstStyle/>
        <a:p>
          <a:endParaRPr lang="ru-RU"/>
        </a:p>
      </dgm:t>
    </dgm:pt>
    <dgm:pt modelId="{1D57878B-BE64-4B41-8D38-1A1A135DD8CA}" type="sibTrans" cxnId="{E4287D60-B476-429D-BB68-E8E61EDB8668}">
      <dgm:prSet/>
      <dgm:spPr/>
      <dgm:t>
        <a:bodyPr/>
        <a:lstStyle/>
        <a:p>
          <a:endParaRPr lang="ru-RU"/>
        </a:p>
      </dgm:t>
    </dgm:pt>
    <dgm:pt modelId="{8C368187-C028-4ACF-8AD4-9C2C434ABE4B}">
      <dgm:prSet custT="1"/>
      <dgm:spPr/>
      <dgm:t>
        <a:bodyPr/>
        <a:lstStyle/>
        <a:p>
          <a:r>
            <a:rPr lang="ru-RU" sz="1600" dirty="0" smtClean="0"/>
            <a:t>Обеспечение финансовой  и информационной поддержки для проведения исследований технологий</a:t>
          </a:r>
        </a:p>
      </dgm:t>
    </dgm:pt>
    <dgm:pt modelId="{06C84035-8295-49F9-A735-3809145EA026}" type="sibTrans" cxnId="{26DD9149-5271-49A1-A1AA-A53859AED3F6}">
      <dgm:prSet/>
      <dgm:spPr/>
      <dgm:t>
        <a:bodyPr/>
        <a:lstStyle/>
        <a:p>
          <a:endParaRPr lang="ru-RU"/>
        </a:p>
      </dgm:t>
    </dgm:pt>
    <dgm:pt modelId="{86FE18F3-34ED-43A7-ACB0-86747EE727A5}" type="parTrans" cxnId="{26DD9149-5271-49A1-A1AA-A53859AED3F6}">
      <dgm:prSet/>
      <dgm:spPr/>
      <dgm:t>
        <a:bodyPr/>
        <a:lstStyle/>
        <a:p>
          <a:endParaRPr lang="ru-RU"/>
        </a:p>
      </dgm:t>
    </dgm:pt>
    <dgm:pt modelId="{59AA5B76-D4F4-4038-A80A-0C51B360155F}">
      <dgm:prSet phldrT="[Текст]" custT="1"/>
      <dgm:spPr/>
      <dgm:t>
        <a:bodyPr/>
        <a:lstStyle/>
        <a:p>
          <a:r>
            <a:rPr lang="ru-RU" sz="1600" dirty="0" smtClean="0"/>
            <a:t>Министерство семьи, труда и социальной защиты </a:t>
          </a:r>
          <a:endParaRPr lang="ru-RU" sz="1600" dirty="0"/>
        </a:p>
      </dgm:t>
    </dgm:pt>
    <dgm:pt modelId="{56C5DF2D-D151-4477-8BBF-8BAB4203E241}" type="parTrans" cxnId="{7B92F138-AB4B-41AE-8256-2D0F497AE91A}">
      <dgm:prSet/>
      <dgm:spPr/>
      <dgm:t>
        <a:bodyPr/>
        <a:lstStyle/>
        <a:p>
          <a:endParaRPr lang="ru-RU"/>
        </a:p>
      </dgm:t>
    </dgm:pt>
    <dgm:pt modelId="{4B6BEFE7-44DB-4E0F-A7FB-277B3A920BC3}" type="sibTrans" cxnId="{7B92F138-AB4B-41AE-8256-2D0F497AE91A}">
      <dgm:prSet/>
      <dgm:spPr/>
      <dgm:t>
        <a:bodyPr/>
        <a:lstStyle/>
        <a:p>
          <a:endParaRPr lang="ru-RU"/>
        </a:p>
      </dgm:t>
    </dgm:pt>
    <dgm:pt modelId="{895BC72E-7341-45DD-AF49-FD641601AF35}">
      <dgm:prSet phldrT="[Текст]" custT="1"/>
      <dgm:spPr/>
      <dgm:t>
        <a:bodyPr/>
        <a:lstStyle/>
        <a:p>
          <a:r>
            <a:rPr lang="ru-RU" sz="1600" dirty="0" smtClean="0"/>
            <a:t>Пожилые люди</a:t>
          </a:r>
          <a:endParaRPr lang="ru-RU" sz="1600" dirty="0"/>
        </a:p>
      </dgm:t>
    </dgm:pt>
    <dgm:pt modelId="{02059A53-8254-484E-B578-741094249071}" type="parTrans" cxnId="{44A94B7A-02D6-4FB4-84F6-983070495A86}">
      <dgm:prSet/>
      <dgm:spPr/>
      <dgm:t>
        <a:bodyPr/>
        <a:lstStyle/>
        <a:p>
          <a:endParaRPr lang="ru-RU"/>
        </a:p>
      </dgm:t>
    </dgm:pt>
    <dgm:pt modelId="{8CABF58E-F02B-45D6-8ABE-DFCB6077BB37}" type="sibTrans" cxnId="{44A94B7A-02D6-4FB4-84F6-983070495A86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  <dgm:t>
        <a:bodyPr/>
        <a:lstStyle/>
        <a:p>
          <a:endParaRPr lang="ru-RU"/>
        </a:p>
      </dgm:t>
    </dgm:pt>
    <dgm:pt modelId="{54417069-63CF-4703-B77E-15705E854DBB}" type="pres">
      <dgm:prSet presAssocID="{FD730B67-933B-438E-88B5-BA393FB4827B}" presName="node" presStyleLbl="node1" presStyleIdx="1" presStyleCnt="4" custScaleX="129481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  <dgm:t>
        <a:bodyPr/>
        <a:lstStyle/>
        <a:p>
          <a:endParaRPr lang="ru-RU"/>
        </a:p>
      </dgm:t>
    </dgm:pt>
    <dgm:pt modelId="{DE064B86-C0CB-40BD-8056-0EFC501DCF17}" type="pres">
      <dgm:prSet presAssocID="{045A71FB-B2A4-467E-BAD6-5AC9D2D9BB6D}" presName="node" presStyleLbl="node1" presStyleIdx="2" presStyleCnt="4" custScaleX="11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  <dgm:t>
        <a:bodyPr/>
        <a:lstStyle/>
        <a:p>
          <a:endParaRPr lang="ru-RU"/>
        </a:p>
      </dgm:t>
    </dgm:pt>
    <dgm:pt modelId="{A95C4DD4-F565-47C1-98FC-728F35265424}" type="pres">
      <dgm:prSet presAssocID="{16218E9E-56DC-4A64-9238-DDB4948E2843}" presName="node" presStyleLbl="node1" presStyleIdx="3" presStyleCnt="4" custScaleX="12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94B7A-02D6-4FB4-84F6-983070495A86}" srcId="{045A71FB-B2A4-467E-BAD6-5AC9D2D9BB6D}" destId="{895BC72E-7341-45DD-AF49-FD641601AF35}" srcOrd="2" destOrd="0" parTransId="{02059A53-8254-484E-B578-741094249071}" sibTransId="{8CABF58E-F02B-45D6-8ABE-DFCB6077BB37}"/>
    <dgm:cxn modelId="{47529B8F-5D91-4D99-8EBB-1CD4BCC404C0}" type="presOf" srcId="{CC893E65-DC79-418D-B933-A7C25F897B37}" destId="{54417069-63CF-4703-B77E-15705E854DBB}" srcOrd="0" destOrd="1" presId="urn:microsoft.com/office/officeart/2005/8/layout/hList6"/>
    <dgm:cxn modelId="{26DD9149-5271-49A1-A1AA-A53859AED3F6}" srcId="{16218E9E-56DC-4A64-9238-DDB4948E2843}" destId="{8C368187-C028-4ACF-8AD4-9C2C434ABE4B}" srcOrd="0" destOrd="0" parTransId="{86FE18F3-34ED-43A7-ACB0-86747EE727A5}" sibTransId="{06C84035-8295-49F9-A735-3809145EA026}"/>
    <dgm:cxn modelId="{C353523E-CEDF-4BEA-9524-1470ADE84630}" type="presOf" srcId="{1196C04C-115F-44D7-8B10-1D08BCC0FB0D}" destId="{57B7087B-489F-4D61-A092-6E0FD9EAF510}" srcOrd="0" destOrd="0" presId="urn:microsoft.com/office/officeart/2005/8/layout/hList6"/>
    <dgm:cxn modelId="{17B427E5-8288-4A8C-8E7A-663134EDD466}" srcId="{FD730B67-933B-438E-88B5-BA393FB4827B}" destId="{2AA54C2E-A97A-4FFC-B752-46E8977D3C7A}" srcOrd="1" destOrd="0" parTransId="{C1C6AC18-F811-4775-979C-FC6CBBBA2F11}" sibTransId="{865B515B-360B-4AC5-96DC-75FD6425C21A}"/>
    <dgm:cxn modelId="{C392EDA9-E9A3-4932-93CC-D43936696060}" type="presOf" srcId="{59AA5B76-D4F4-4038-A80A-0C51B360155F}" destId="{54417069-63CF-4703-B77E-15705E854DBB}" srcOrd="0" destOrd="3" presId="urn:microsoft.com/office/officeart/2005/8/layout/hList6"/>
    <dgm:cxn modelId="{4AACF1A4-C540-45E3-8ABF-927EB184056E}" type="presOf" srcId="{895BC72E-7341-45DD-AF49-FD641601AF35}" destId="{DE064B86-C0CB-40BD-8056-0EFC501DCF17}" srcOrd="0" destOrd="3" presId="urn:microsoft.com/office/officeart/2005/8/layout/hList6"/>
    <dgm:cxn modelId="{3687932A-3417-4B1D-9BC8-A72CEF682026}" type="presOf" srcId="{37E55C44-8D53-4CE1-8AA2-8B55FE2128B1}" destId="{A95C4DD4-F565-47C1-98FC-728F35265424}" srcOrd="0" destOrd="2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2A1B904D-55A6-41A4-850A-BDAA4F7267D4}" type="presOf" srcId="{16218E9E-56DC-4A64-9238-DDB4948E2843}" destId="{A95C4DD4-F565-47C1-98FC-728F35265424}" srcOrd="0" destOrd="0" presId="urn:microsoft.com/office/officeart/2005/8/layout/hList6"/>
    <dgm:cxn modelId="{5ACF5F55-9608-426E-98DC-579AF5B3E237}" type="presOf" srcId="{FD730B67-933B-438E-88B5-BA393FB4827B}" destId="{54417069-63CF-4703-B77E-15705E854DBB}" srcOrd="0" destOrd="0" presId="urn:microsoft.com/office/officeart/2005/8/layout/hList6"/>
    <dgm:cxn modelId="{7B92F138-AB4B-41AE-8256-2D0F497AE91A}" srcId="{FD730B67-933B-438E-88B5-BA393FB4827B}" destId="{59AA5B76-D4F4-4038-A80A-0C51B360155F}" srcOrd="2" destOrd="0" parTransId="{56C5DF2D-D151-4477-8BBF-8BAB4203E241}" sibTransId="{4B6BEFE7-44DB-4E0F-A7FB-277B3A920BC3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5E29D544-2A72-4BB1-957F-C8A119C221E9}" srcId="{045A71FB-B2A4-467E-BAD6-5AC9D2D9BB6D}" destId="{7C243F96-7964-464B-8C68-A8A719B9080B}" srcOrd="0" destOrd="0" parTransId="{2F872A07-5FFA-4315-A9B1-5072DEE37316}" sibTransId="{5C94D3B9-56F0-4C5E-B47E-F7B1CE636985}"/>
    <dgm:cxn modelId="{E4287D60-B476-429D-BB68-E8E61EDB8668}" srcId="{16218E9E-56DC-4A64-9238-DDB4948E2843}" destId="{37E55C44-8D53-4CE1-8AA2-8B55FE2128B1}" srcOrd="1" destOrd="0" parTransId="{D7495DCB-BF3B-4268-A8D0-A41618949C33}" sibTransId="{1D57878B-BE64-4B41-8D38-1A1A135DD8CA}"/>
    <dgm:cxn modelId="{A6722B2F-6F3E-4289-A3D7-831C160D1C4A}" type="presOf" srcId="{9B447CBC-C3FC-457A-975A-190FE30845C8}" destId="{DE064B86-C0CB-40BD-8056-0EFC501DCF17}" srcOrd="0" destOrd="4" presId="urn:microsoft.com/office/officeart/2005/8/layout/hList6"/>
    <dgm:cxn modelId="{072BEB1A-5633-4D03-ACBD-63BBB5187A17}" type="presOf" srcId="{7C243F96-7964-464B-8C68-A8A719B9080B}" destId="{DE064B86-C0CB-40BD-8056-0EFC501DCF17}" srcOrd="0" destOrd="1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D386C6AB-69C0-4E31-941D-CC5A48F0301F}" type="presOf" srcId="{CB504348-366F-42A4-8996-D8F7482CF4E8}" destId="{DE064B86-C0CB-40BD-8056-0EFC501DCF17}" srcOrd="0" destOrd="2" presId="urn:microsoft.com/office/officeart/2005/8/layout/hList6"/>
    <dgm:cxn modelId="{A9CBA094-49CF-4FF0-B261-C2201451C2CD}" srcId="{045A71FB-B2A4-467E-BAD6-5AC9D2D9BB6D}" destId="{CB504348-366F-42A4-8996-D8F7482CF4E8}" srcOrd="1" destOrd="0" parTransId="{65EAF975-0BD4-4B46-BA5E-A735C7FDC163}" sibTransId="{B46B58E2-E870-495B-BB2E-FD02DA4049D8}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F758E66E-79FE-40B6-B071-C8BE07491C0B}" type="presOf" srcId="{C43FC9B6-5E82-4C29-BCCA-944175B60295}" destId="{FD1E97CF-DD72-48A5-8F05-169B2704170A}" srcOrd="0" destOrd="0" presId="urn:microsoft.com/office/officeart/2005/8/layout/hList6"/>
    <dgm:cxn modelId="{1250A06D-C8CA-4754-994E-9F11A2290DB3}" type="presOf" srcId="{8C368187-C028-4ACF-8AD4-9C2C434ABE4B}" destId="{A95C4DD4-F565-47C1-98FC-728F35265424}" srcOrd="0" destOrd="1" presId="urn:microsoft.com/office/officeart/2005/8/layout/hList6"/>
    <dgm:cxn modelId="{FFABA0AF-4805-4F79-9DF7-7EF1073F497A}" type="presOf" srcId="{045A71FB-B2A4-467E-BAD6-5AC9D2D9BB6D}" destId="{DE064B86-C0CB-40BD-8056-0EFC501DCF17}" srcOrd="0" destOrd="0" presId="urn:microsoft.com/office/officeart/2005/8/layout/hList6"/>
    <dgm:cxn modelId="{9437B78A-1EBE-4C24-8A57-4340FEA2E3EE}" srcId="{FD730B67-933B-438E-88B5-BA393FB4827B}" destId="{CC893E65-DC79-418D-B933-A7C25F897B37}" srcOrd="0" destOrd="0" parTransId="{862C6797-498D-4B4C-97A7-5E184F51F20C}" sibTransId="{6966BF21-B5AB-4161-9E66-075DE86DF52B}"/>
    <dgm:cxn modelId="{75DD8A17-0F77-4606-8219-E2433848A76B}" type="presOf" srcId="{2AA54C2E-A97A-4FFC-B752-46E8977D3C7A}" destId="{54417069-63CF-4703-B77E-15705E854DBB}" srcOrd="0" destOrd="2" presId="urn:microsoft.com/office/officeart/2005/8/layout/hList6"/>
    <dgm:cxn modelId="{A35FD382-5B4C-48F4-B9B7-60C0461451D9}" srcId="{045A71FB-B2A4-467E-BAD6-5AC9D2D9BB6D}" destId="{9B447CBC-C3FC-457A-975A-190FE30845C8}" srcOrd="3" destOrd="0" parTransId="{D19B0891-133B-4EF7-A9E4-C06CECB36780}" sibTransId="{8DE3CC25-E384-4E23-B09C-B8CBD1CDEB1E}"/>
    <dgm:cxn modelId="{34AAF46B-D08D-49DC-B7FF-E235D767FAB0}" type="presParOf" srcId="{57B7087B-489F-4D61-A092-6E0FD9EAF510}" destId="{FD1E97CF-DD72-48A5-8F05-169B2704170A}" srcOrd="0" destOrd="0" presId="urn:microsoft.com/office/officeart/2005/8/layout/hList6"/>
    <dgm:cxn modelId="{CB30A576-D328-4ECB-B02A-0E5BDC217925}" type="presParOf" srcId="{57B7087B-489F-4D61-A092-6E0FD9EAF510}" destId="{7DD8A93E-8456-4D5C-BB53-B6A2D93CAA73}" srcOrd="1" destOrd="0" presId="urn:microsoft.com/office/officeart/2005/8/layout/hList6"/>
    <dgm:cxn modelId="{63D4FD4D-0157-44B2-92B2-3905E99B78C8}" type="presParOf" srcId="{57B7087B-489F-4D61-A092-6E0FD9EAF510}" destId="{54417069-63CF-4703-B77E-15705E854DBB}" srcOrd="2" destOrd="0" presId="urn:microsoft.com/office/officeart/2005/8/layout/hList6"/>
    <dgm:cxn modelId="{DEE5C69F-D90F-46DD-A6E8-4D9D8933B33E}" type="presParOf" srcId="{57B7087B-489F-4D61-A092-6E0FD9EAF510}" destId="{6FC1CE42-8105-4197-AC8A-66520596DE85}" srcOrd="3" destOrd="0" presId="urn:microsoft.com/office/officeart/2005/8/layout/hList6"/>
    <dgm:cxn modelId="{DA49D303-EC2F-4F43-92B0-965C2165DEFD}" type="presParOf" srcId="{57B7087B-489F-4D61-A092-6E0FD9EAF510}" destId="{DE064B86-C0CB-40BD-8056-0EFC501DCF17}" srcOrd="4" destOrd="0" presId="urn:microsoft.com/office/officeart/2005/8/layout/hList6"/>
    <dgm:cxn modelId="{E27242F1-E90D-4585-B2DF-0F4963E8C19E}" type="presParOf" srcId="{57B7087B-489F-4D61-A092-6E0FD9EAF510}" destId="{6761FD40-F2D4-453C-829A-0C9BB4C812D2}" srcOrd="5" destOrd="0" presId="urn:microsoft.com/office/officeart/2005/8/layout/hList6"/>
    <dgm:cxn modelId="{D12F687C-C4B7-4F61-ADCB-0CC242E73191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 defTabSz="889000">
            <a:spcAft>
              <a:spcPct val="35000"/>
            </a:spcAft>
          </a:pPr>
          <a:r>
            <a:rPr lang="ru-RU" sz="2000" b="1" dirty="0" smtClean="0"/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b="0" dirty="0" smtClean="0">
              <a:solidFill>
                <a:schemeClr val="bg1"/>
              </a:solidFill>
            </a:rPr>
            <a:t>1. </a:t>
          </a: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Игровая технология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2. Учет физических особенностей лиц с ОВЗ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3. Использование имеющейся научной и ресурсной базы БГПУ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/>
            <a:t>Заказчики услуг</a:t>
          </a: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2000" b="1" dirty="0" smtClean="0"/>
            <a:t>Потребители</a:t>
          </a:r>
          <a:endParaRPr lang="ru-RU" sz="2000" b="1" dirty="0"/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r>
            <a:rPr lang="ru-RU" sz="1900" b="1" dirty="0" smtClean="0"/>
            <a:t>Предложения</a:t>
          </a:r>
          <a:endParaRPr lang="ru-RU" sz="1900" b="1" dirty="0"/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/>
            <a:t>Министерство образования РБ</a:t>
          </a:r>
          <a:endParaRPr lang="ru-RU" sz="1600" dirty="0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2AA54C2E-A97A-4FFC-B752-46E8977D3C7A}">
      <dgm:prSet phldrT="[Текст]" custT="1"/>
      <dgm:spPr/>
      <dgm:t>
        <a:bodyPr/>
        <a:lstStyle/>
        <a:p>
          <a:r>
            <a:rPr lang="ru-RU" sz="1600" dirty="0" smtClean="0"/>
            <a:t>Министерство здравоохранения РБ</a:t>
          </a:r>
          <a:endParaRPr lang="ru-RU" sz="1600" dirty="0"/>
        </a:p>
      </dgm:t>
    </dgm:pt>
    <dgm:pt modelId="{C1C6AC18-F811-4775-979C-FC6CBBBA2F11}" type="parTrans" cxnId="{17B427E5-8288-4A8C-8E7A-663134EDD466}">
      <dgm:prSet/>
      <dgm:spPr/>
      <dgm:t>
        <a:bodyPr/>
        <a:lstStyle/>
        <a:p>
          <a:endParaRPr lang="ru-RU"/>
        </a:p>
      </dgm:t>
    </dgm:pt>
    <dgm:pt modelId="{865B515B-360B-4AC5-96DC-75FD6425C21A}" type="sibTrans" cxnId="{17B427E5-8288-4A8C-8E7A-663134EDD466}">
      <dgm:prSet/>
      <dgm:spPr/>
      <dgm:t>
        <a:bodyPr/>
        <a:lstStyle/>
        <a:p>
          <a:endParaRPr lang="ru-RU"/>
        </a:p>
      </dgm:t>
    </dgm:pt>
    <dgm:pt modelId="{9B447CBC-C3FC-457A-975A-190FE30845C8}">
      <dgm:prSet phldrT="[Текст]" custT="1"/>
      <dgm:spPr/>
      <dgm:t>
        <a:bodyPr/>
        <a:lstStyle/>
        <a:p>
          <a:endParaRPr lang="ru-RU" sz="1600" dirty="0"/>
        </a:p>
      </dgm:t>
    </dgm:pt>
    <dgm:pt modelId="{D19B0891-133B-4EF7-A9E4-C06CECB36780}" type="parTrans" cxnId="{A35FD382-5B4C-48F4-B9B7-60C0461451D9}">
      <dgm:prSet/>
      <dgm:spPr/>
      <dgm:t>
        <a:bodyPr/>
        <a:lstStyle/>
        <a:p>
          <a:endParaRPr lang="ru-RU"/>
        </a:p>
      </dgm:t>
    </dgm:pt>
    <dgm:pt modelId="{8DE3CC25-E384-4E23-B09C-B8CBD1CDEB1E}" type="sibTrans" cxnId="{A35FD382-5B4C-48F4-B9B7-60C0461451D9}">
      <dgm:prSet/>
      <dgm:spPr/>
      <dgm:t>
        <a:bodyPr/>
        <a:lstStyle/>
        <a:p>
          <a:endParaRPr lang="ru-RU"/>
        </a:p>
      </dgm:t>
    </dgm:pt>
    <dgm:pt modelId="{7C243F96-7964-464B-8C68-A8A719B9080B}">
      <dgm:prSet phldrT="[Текст]" custT="1"/>
      <dgm:spPr/>
      <dgm:t>
        <a:bodyPr/>
        <a:lstStyle/>
        <a:p>
          <a:r>
            <a:rPr lang="ru-RU" sz="1600" dirty="0" smtClean="0"/>
            <a:t>Предприятия</a:t>
          </a:r>
          <a:endParaRPr lang="ru-RU" sz="1600" dirty="0"/>
        </a:p>
      </dgm:t>
    </dgm:pt>
    <dgm:pt modelId="{2F872A07-5FFA-4315-A9B1-5072DEE37316}" type="parTrans" cxnId="{5E29D544-2A72-4BB1-957F-C8A119C221E9}">
      <dgm:prSet/>
      <dgm:spPr/>
      <dgm:t>
        <a:bodyPr/>
        <a:lstStyle/>
        <a:p>
          <a:endParaRPr lang="ru-RU"/>
        </a:p>
      </dgm:t>
    </dgm:pt>
    <dgm:pt modelId="{5C94D3B9-56F0-4C5E-B47E-F7B1CE636985}" type="sibTrans" cxnId="{5E29D544-2A72-4BB1-957F-C8A119C221E9}">
      <dgm:prSet/>
      <dgm:spPr/>
      <dgm:t>
        <a:bodyPr/>
        <a:lstStyle/>
        <a:p>
          <a:endParaRPr lang="ru-RU"/>
        </a:p>
      </dgm:t>
    </dgm:pt>
    <dgm:pt modelId="{CB504348-366F-42A4-8996-D8F7482CF4E8}">
      <dgm:prSet phldrT="[Текст]" custT="1"/>
      <dgm:spPr/>
      <dgm:t>
        <a:bodyPr/>
        <a:lstStyle/>
        <a:p>
          <a:r>
            <a:rPr lang="ru-RU" sz="1600" dirty="0" smtClean="0"/>
            <a:t>Родители, школьники</a:t>
          </a:r>
          <a:endParaRPr lang="ru-RU" sz="1600" dirty="0"/>
        </a:p>
      </dgm:t>
    </dgm:pt>
    <dgm:pt modelId="{65EAF975-0BD4-4B46-BA5E-A735C7FDC163}" type="parTrans" cxnId="{A9CBA094-49CF-4FF0-B261-C2201451C2CD}">
      <dgm:prSet/>
      <dgm:spPr/>
      <dgm:t>
        <a:bodyPr/>
        <a:lstStyle/>
        <a:p>
          <a:endParaRPr lang="ru-RU"/>
        </a:p>
      </dgm:t>
    </dgm:pt>
    <dgm:pt modelId="{B46B58E2-E870-495B-BB2E-FD02DA4049D8}" type="sibTrans" cxnId="{A9CBA094-49CF-4FF0-B261-C2201451C2CD}">
      <dgm:prSet/>
      <dgm:spPr/>
      <dgm:t>
        <a:bodyPr/>
        <a:lstStyle/>
        <a:p>
          <a:endParaRPr lang="ru-RU"/>
        </a:p>
      </dgm:t>
    </dgm:pt>
    <dgm:pt modelId="{37E55C44-8D53-4CE1-8AA2-8B55FE2128B1}">
      <dgm:prSet custT="1"/>
      <dgm:spPr/>
      <dgm:t>
        <a:bodyPr/>
        <a:lstStyle/>
        <a:p>
          <a:r>
            <a:rPr lang="ru-RU" sz="1600" dirty="0" smtClean="0"/>
            <a:t>Вклад в реализацию программы «Доступная среда»</a:t>
          </a:r>
        </a:p>
      </dgm:t>
    </dgm:pt>
    <dgm:pt modelId="{D7495DCB-BF3B-4268-A8D0-A41618949C33}" type="parTrans" cxnId="{E4287D60-B476-429D-BB68-E8E61EDB8668}">
      <dgm:prSet/>
      <dgm:spPr/>
      <dgm:t>
        <a:bodyPr/>
        <a:lstStyle/>
        <a:p>
          <a:endParaRPr lang="ru-RU"/>
        </a:p>
      </dgm:t>
    </dgm:pt>
    <dgm:pt modelId="{1D57878B-BE64-4B41-8D38-1A1A135DD8CA}" type="sibTrans" cxnId="{E4287D60-B476-429D-BB68-E8E61EDB8668}">
      <dgm:prSet/>
      <dgm:spPr/>
      <dgm:t>
        <a:bodyPr/>
        <a:lstStyle/>
        <a:p>
          <a:endParaRPr lang="ru-RU"/>
        </a:p>
      </dgm:t>
    </dgm:pt>
    <dgm:pt modelId="{8C368187-C028-4ACF-8AD4-9C2C434ABE4B}">
      <dgm:prSet custT="1"/>
      <dgm:spPr/>
      <dgm:t>
        <a:bodyPr/>
        <a:lstStyle/>
        <a:p>
          <a:r>
            <a:rPr lang="ru-RU" sz="1600" dirty="0" smtClean="0"/>
            <a:t>Обеспечение финансовой  и информационной поддержки для проведения исследований технологий</a:t>
          </a:r>
        </a:p>
      </dgm:t>
    </dgm:pt>
    <dgm:pt modelId="{06C84035-8295-49F9-A735-3809145EA026}" type="sibTrans" cxnId="{26DD9149-5271-49A1-A1AA-A53859AED3F6}">
      <dgm:prSet/>
      <dgm:spPr/>
      <dgm:t>
        <a:bodyPr/>
        <a:lstStyle/>
        <a:p>
          <a:endParaRPr lang="ru-RU"/>
        </a:p>
      </dgm:t>
    </dgm:pt>
    <dgm:pt modelId="{86FE18F3-34ED-43A7-ACB0-86747EE727A5}" type="parTrans" cxnId="{26DD9149-5271-49A1-A1AA-A53859AED3F6}">
      <dgm:prSet/>
      <dgm:spPr/>
      <dgm:t>
        <a:bodyPr/>
        <a:lstStyle/>
        <a:p>
          <a:endParaRPr lang="ru-RU"/>
        </a:p>
      </dgm:t>
    </dgm:pt>
    <dgm:pt modelId="{59AA5B76-D4F4-4038-A80A-0C51B360155F}">
      <dgm:prSet phldrT="[Текст]" custT="1"/>
      <dgm:spPr/>
      <dgm:t>
        <a:bodyPr/>
        <a:lstStyle/>
        <a:p>
          <a:r>
            <a:rPr lang="ru-RU" sz="1600" dirty="0" smtClean="0"/>
            <a:t>Министерство семьи, труда и социальной защиты </a:t>
          </a:r>
          <a:endParaRPr lang="ru-RU" sz="1600" dirty="0"/>
        </a:p>
      </dgm:t>
    </dgm:pt>
    <dgm:pt modelId="{56C5DF2D-D151-4477-8BBF-8BAB4203E241}" type="parTrans" cxnId="{7B92F138-AB4B-41AE-8256-2D0F497AE91A}">
      <dgm:prSet/>
      <dgm:spPr/>
      <dgm:t>
        <a:bodyPr/>
        <a:lstStyle/>
        <a:p>
          <a:endParaRPr lang="ru-RU"/>
        </a:p>
      </dgm:t>
    </dgm:pt>
    <dgm:pt modelId="{4B6BEFE7-44DB-4E0F-A7FB-277B3A920BC3}" type="sibTrans" cxnId="{7B92F138-AB4B-41AE-8256-2D0F497AE91A}">
      <dgm:prSet/>
      <dgm:spPr/>
      <dgm:t>
        <a:bodyPr/>
        <a:lstStyle/>
        <a:p>
          <a:endParaRPr lang="ru-RU"/>
        </a:p>
      </dgm:t>
    </dgm:pt>
    <dgm:pt modelId="{895BC72E-7341-45DD-AF49-FD641601AF35}">
      <dgm:prSet phldrT="[Текст]" custT="1"/>
      <dgm:spPr/>
      <dgm:t>
        <a:bodyPr/>
        <a:lstStyle/>
        <a:p>
          <a:r>
            <a:rPr lang="ru-RU" sz="1600" dirty="0" smtClean="0"/>
            <a:t>Пожилые люди</a:t>
          </a:r>
          <a:endParaRPr lang="ru-RU" sz="1600" dirty="0"/>
        </a:p>
      </dgm:t>
    </dgm:pt>
    <dgm:pt modelId="{02059A53-8254-484E-B578-741094249071}" type="parTrans" cxnId="{44A94B7A-02D6-4FB4-84F6-983070495A86}">
      <dgm:prSet/>
      <dgm:spPr/>
      <dgm:t>
        <a:bodyPr/>
        <a:lstStyle/>
        <a:p>
          <a:endParaRPr lang="ru-RU"/>
        </a:p>
      </dgm:t>
    </dgm:pt>
    <dgm:pt modelId="{8CABF58E-F02B-45D6-8ABE-DFCB6077BB37}" type="sibTrans" cxnId="{44A94B7A-02D6-4FB4-84F6-983070495A86}">
      <dgm:prSet/>
      <dgm:spPr/>
      <dgm:t>
        <a:bodyPr/>
        <a:lstStyle/>
        <a:p>
          <a:endParaRPr lang="ru-RU"/>
        </a:p>
      </dgm:t>
    </dgm:pt>
    <dgm:pt modelId="{29EF4B1B-1A98-4677-BDAA-0BD139E19CAD}">
      <dgm:prSet phldrT="[Текст]" custT="1"/>
      <dgm:spPr/>
      <dgm:t>
        <a:bodyPr/>
        <a:lstStyle/>
        <a:p>
          <a:r>
            <a:rPr lang="ru-RU" sz="1600" dirty="0" smtClean="0"/>
            <a:t>Гости РБ и Уфы</a:t>
          </a:r>
          <a:endParaRPr lang="ru-RU" sz="1600" dirty="0"/>
        </a:p>
      </dgm:t>
    </dgm:pt>
    <dgm:pt modelId="{8D11CDF4-5525-4F44-8316-89B2D9C7C441}" type="parTrans" cxnId="{A77E0EE6-B840-4A83-9CC2-87D6C37387C1}">
      <dgm:prSet/>
      <dgm:spPr/>
      <dgm:t>
        <a:bodyPr/>
        <a:lstStyle/>
        <a:p>
          <a:endParaRPr lang="ru-RU"/>
        </a:p>
      </dgm:t>
    </dgm:pt>
    <dgm:pt modelId="{4EE4D9C1-A93A-478A-812E-F3D59FF01500}" type="sibTrans" cxnId="{A77E0EE6-B840-4A83-9CC2-87D6C37387C1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  <dgm:t>
        <a:bodyPr/>
        <a:lstStyle/>
        <a:p>
          <a:endParaRPr lang="ru-RU"/>
        </a:p>
      </dgm:t>
    </dgm:pt>
    <dgm:pt modelId="{54417069-63CF-4703-B77E-15705E854DBB}" type="pres">
      <dgm:prSet presAssocID="{FD730B67-933B-438E-88B5-BA393FB4827B}" presName="node" presStyleLbl="node1" presStyleIdx="1" presStyleCnt="4" custScaleX="144095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  <dgm:t>
        <a:bodyPr/>
        <a:lstStyle/>
        <a:p>
          <a:endParaRPr lang="ru-RU"/>
        </a:p>
      </dgm:t>
    </dgm:pt>
    <dgm:pt modelId="{DE064B86-C0CB-40BD-8056-0EFC501DCF17}" type="pres">
      <dgm:prSet presAssocID="{045A71FB-B2A4-467E-BAD6-5AC9D2D9BB6D}" presName="node" presStyleLbl="node1" presStyleIdx="2" presStyleCnt="4" custScaleX="11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  <dgm:t>
        <a:bodyPr/>
        <a:lstStyle/>
        <a:p>
          <a:endParaRPr lang="ru-RU"/>
        </a:p>
      </dgm:t>
    </dgm:pt>
    <dgm:pt modelId="{A95C4DD4-F565-47C1-98FC-728F35265424}" type="pres">
      <dgm:prSet presAssocID="{16218E9E-56DC-4A64-9238-DDB4948E2843}" presName="node" presStyleLbl="node1" presStyleIdx="3" presStyleCnt="4" custScaleX="12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94B7A-02D6-4FB4-84F6-983070495A86}" srcId="{045A71FB-B2A4-467E-BAD6-5AC9D2D9BB6D}" destId="{895BC72E-7341-45DD-AF49-FD641601AF35}" srcOrd="2" destOrd="0" parTransId="{02059A53-8254-484E-B578-741094249071}" sibTransId="{8CABF58E-F02B-45D6-8ABE-DFCB6077BB37}"/>
    <dgm:cxn modelId="{26DD9149-5271-49A1-A1AA-A53859AED3F6}" srcId="{16218E9E-56DC-4A64-9238-DDB4948E2843}" destId="{8C368187-C028-4ACF-8AD4-9C2C434ABE4B}" srcOrd="0" destOrd="0" parTransId="{86FE18F3-34ED-43A7-ACB0-86747EE727A5}" sibTransId="{06C84035-8295-49F9-A735-3809145EA026}"/>
    <dgm:cxn modelId="{17B427E5-8288-4A8C-8E7A-663134EDD466}" srcId="{FD730B67-933B-438E-88B5-BA393FB4827B}" destId="{2AA54C2E-A97A-4FFC-B752-46E8977D3C7A}" srcOrd="1" destOrd="0" parTransId="{C1C6AC18-F811-4775-979C-FC6CBBBA2F11}" sibTransId="{865B515B-360B-4AC5-96DC-75FD6425C21A}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E3A3312E-892D-451A-A993-738B6B337A67}" type="presOf" srcId="{59AA5B76-D4F4-4038-A80A-0C51B360155F}" destId="{54417069-63CF-4703-B77E-15705E854DBB}" srcOrd="0" destOrd="3" presId="urn:microsoft.com/office/officeart/2005/8/layout/hList6"/>
    <dgm:cxn modelId="{7B92F138-AB4B-41AE-8256-2D0F497AE91A}" srcId="{FD730B67-933B-438E-88B5-BA393FB4827B}" destId="{59AA5B76-D4F4-4038-A80A-0C51B360155F}" srcOrd="2" destOrd="0" parTransId="{56C5DF2D-D151-4477-8BBF-8BAB4203E241}" sibTransId="{4B6BEFE7-44DB-4E0F-A7FB-277B3A920BC3}"/>
    <dgm:cxn modelId="{E5E10406-2E43-4C1F-803F-3C98B2A20918}" type="presOf" srcId="{CB504348-366F-42A4-8996-D8F7482CF4E8}" destId="{DE064B86-C0CB-40BD-8056-0EFC501DCF17}" srcOrd="0" destOrd="2" presId="urn:microsoft.com/office/officeart/2005/8/layout/hList6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5E29D544-2A72-4BB1-957F-C8A119C221E9}" srcId="{045A71FB-B2A4-467E-BAD6-5AC9D2D9BB6D}" destId="{7C243F96-7964-464B-8C68-A8A719B9080B}" srcOrd="0" destOrd="0" parTransId="{2F872A07-5FFA-4315-A9B1-5072DEE37316}" sibTransId="{5C94D3B9-56F0-4C5E-B47E-F7B1CE636985}"/>
    <dgm:cxn modelId="{09CACC89-3CB6-4BF9-B969-358E8843E20E}" type="presOf" srcId="{7C243F96-7964-464B-8C68-A8A719B9080B}" destId="{DE064B86-C0CB-40BD-8056-0EFC501DCF17}" srcOrd="0" destOrd="1" presId="urn:microsoft.com/office/officeart/2005/8/layout/hList6"/>
    <dgm:cxn modelId="{E4287D60-B476-429D-BB68-E8E61EDB8668}" srcId="{16218E9E-56DC-4A64-9238-DDB4948E2843}" destId="{37E55C44-8D53-4CE1-8AA2-8B55FE2128B1}" srcOrd="1" destOrd="0" parTransId="{D7495DCB-BF3B-4268-A8D0-A41618949C33}" sibTransId="{1D57878B-BE64-4B41-8D38-1A1A135DD8CA}"/>
    <dgm:cxn modelId="{592800D1-EB0E-4182-807B-6DE06FA024F4}" type="presOf" srcId="{8C368187-C028-4ACF-8AD4-9C2C434ABE4B}" destId="{A95C4DD4-F565-47C1-98FC-728F35265424}" srcOrd="0" destOrd="1" presId="urn:microsoft.com/office/officeart/2005/8/layout/hList6"/>
    <dgm:cxn modelId="{660FCD02-4BA1-4528-9178-1C1A539E6578}" type="presOf" srcId="{CC893E65-DC79-418D-B933-A7C25F897B37}" destId="{54417069-63CF-4703-B77E-15705E854DBB}" srcOrd="0" destOrd="1" presId="urn:microsoft.com/office/officeart/2005/8/layout/hList6"/>
    <dgm:cxn modelId="{1BE1BA71-FFE3-41F1-9D3A-C21878434992}" type="presOf" srcId="{16218E9E-56DC-4A64-9238-DDB4948E2843}" destId="{A95C4DD4-F565-47C1-98FC-728F35265424}" srcOrd="0" destOrd="0" presId="urn:microsoft.com/office/officeart/2005/8/layout/hList6"/>
    <dgm:cxn modelId="{4298C057-59F4-4F86-B1FD-1DBBF2338599}" type="presOf" srcId="{1196C04C-115F-44D7-8B10-1D08BCC0FB0D}" destId="{57B7087B-489F-4D61-A092-6E0FD9EAF510}" srcOrd="0" destOrd="0" presId="urn:microsoft.com/office/officeart/2005/8/layout/hList6"/>
    <dgm:cxn modelId="{41A54FDD-36CA-440E-BB48-4FF3ABDECDEB}" type="presOf" srcId="{37E55C44-8D53-4CE1-8AA2-8B55FE2128B1}" destId="{A95C4DD4-F565-47C1-98FC-728F35265424}" srcOrd="0" destOrd="2" presId="urn:microsoft.com/office/officeart/2005/8/layout/hList6"/>
    <dgm:cxn modelId="{A77E0EE6-B840-4A83-9CC2-87D6C37387C1}" srcId="{045A71FB-B2A4-467E-BAD6-5AC9D2D9BB6D}" destId="{29EF4B1B-1A98-4677-BDAA-0BD139E19CAD}" srcOrd="3" destOrd="0" parTransId="{8D11CDF4-5525-4F44-8316-89B2D9C7C441}" sibTransId="{4EE4D9C1-A93A-478A-812E-F3D59FF01500}"/>
    <dgm:cxn modelId="{D705B586-AABE-4B8D-9D83-430DB8795991}" type="presOf" srcId="{045A71FB-B2A4-467E-BAD6-5AC9D2D9BB6D}" destId="{DE064B86-C0CB-40BD-8056-0EFC501DCF17}" srcOrd="0" destOrd="0" presId="urn:microsoft.com/office/officeart/2005/8/layout/hList6"/>
    <dgm:cxn modelId="{C8C3F88B-E12D-4228-A2AD-99DA24070D3F}" type="presOf" srcId="{C43FC9B6-5E82-4C29-BCCA-944175B60295}" destId="{FD1E97CF-DD72-48A5-8F05-169B2704170A}" srcOrd="0" destOrd="0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A8EF3A28-BC1B-4BAF-9F33-BBD18924287E}" type="presOf" srcId="{2AA54C2E-A97A-4FFC-B752-46E8977D3C7A}" destId="{54417069-63CF-4703-B77E-15705E854DBB}" srcOrd="0" destOrd="2" presId="urn:microsoft.com/office/officeart/2005/8/layout/hList6"/>
    <dgm:cxn modelId="{A6D5D9B5-5334-46BC-AB04-14402DB9B647}" type="presOf" srcId="{895BC72E-7341-45DD-AF49-FD641601AF35}" destId="{DE064B86-C0CB-40BD-8056-0EFC501DCF17}" srcOrd="0" destOrd="3" presId="urn:microsoft.com/office/officeart/2005/8/layout/hList6"/>
    <dgm:cxn modelId="{6222BCE9-7942-452C-A756-7702B2BAAEB4}" type="presOf" srcId="{FD730B67-933B-438E-88B5-BA393FB4827B}" destId="{54417069-63CF-4703-B77E-15705E854DBB}" srcOrd="0" destOrd="0" presId="urn:microsoft.com/office/officeart/2005/8/layout/hList6"/>
    <dgm:cxn modelId="{A9CBA094-49CF-4FF0-B261-C2201451C2CD}" srcId="{045A71FB-B2A4-467E-BAD6-5AC9D2D9BB6D}" destId="{CB504348-366F-42A4-8996-D8F7482CF4E8}" srcOrd="1" destOrd="0" parTransId="{65EAF975-0BD4-4B46-BA5E-A735C7FDC163}" sibTransId="{B46B58E2-E870-495B-BB2E-FD02DA4049D8}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9247D4F4-63A2-4D6F-BB75-87DDD8D27C2B}" type="presOf" srcId="{29EF4B1B-1A98-4677-BDAA-0BD139E19CAD}" destId="{DE064B86-C0CB-40BD-8056-0EFC501DCF17}" srcOrd="0" destOrd="4" presId="urn:microsoft.com/office/officeart/2005/8/layout/hList6"/>
    <dgm:cxn modelId="{9437B78A-1EBE-4C24-8A57-4340FEA2E3EE}" srcId="{FD730B67-933B-438E-88B5-BA393FB4827B}" destId="{CC893E65-DC79-418D-B933-A7C25F897B37}" srcOrd="0" destOrd="0" parTransId="{862C6797-498D-4B4C-97A7-5E184F51F20C}" sibTransId="{6966BF21-B5AB-4161-9E66-075DE86DF52B}"/>
    <dgm:cxn modelId="{A1F2361C-3ADD-4462-A557-57F720199785}" type="presOf" srcId="{9B447CBC-C3FC-457A-975A-190FE30845C8}" destId="{DE064B86-C0CB-40BD-8056-0EFC501DCF17}" srcOrd="0" destOrd="5" presId="urn:microsoft.com/office/officeart/2005/8/layout/hList6"/>
    <dgm:cxn modelId="{A35FD382-5B4C-48F4-B9B7-60C0461451D9}" srcId="{045A71FB-B2A4-467E-BAD6-5AC9D2D9BB6D}" destId="{9B447CBC-C3FC-457A-975A-190FE30845C8}" srcOrd="4" destOrd="0" parTransId="{D19B0891-133B-4EF7-A9E4-C06CECB36780}" sibTransId="{8DE3CC25-E384-4E23-B09C-B8CBD1CDEB1E}"/>
    <dgm:cxn modelId="{F648401E-AA86-48B4-91BF-75559AA9A932}" type="presParOf" srcId="{57B7087B-489F-4D61-A092-6E0FD9EAF510}" destId="{FD1E97CF-DD72-48A5-8F05-169B2704170A}" srcOrd="0" destOrd="0" presId="urn:microsoft.com/office/officeart/2005/8/layout/hList6"/>
    <dgm:cxn modelId="{E5A5C830-E69B-4E39-809B-16648CBB84BE}" type="presParOf" srcId="{57B7087B-489F-4D61-A092-6E0FD9EAF510}" destId="{7DD8A93E-8456-4D5C-BB53-B6A2D93CAA73}" srcOrd="1" destOrd="0" presId="urn:microsoft.com/office/officeart/2005/8/layout/hList6"/>
    <dgm:cxn modelId="{9F925225-E0CA-46BC-B9CB-ECE34B2BFE6C}" type="presParOf" srcId="{57B7087B-489F-4D61-A092-6E0FD9EAF510}" destId="{54417069-63CF-4703-B77E-15705E854DBB}" srcOrd="2" destOrd="0" presId="urn:microsoft.com/office/officeart/2005/8/layout/hList6"/>
    <dgm:cxn modelId="{82C90F6A-7071-47D0-A1C5-03BD893F519B}" type="presParOf" srcId="{57B7087B-489F-4D61-A092-6E0FD9EAF510}" destId="{6FC1CE42-8105-4197-AC8A-66520596DE85}" srcOrd="3" destOrd="0" presId="urn:microsoft.com/office/officeart/2005/8/layout/hList6"/>
    <dgm:cxn modelId="{04894C9A-2805-499C-9641-62D8378BC46F}" type="presParOf" srcId="{57B7087B-489F-4D61-A092-6E0FD9EAF510}" destId="{DE064B86-C0CB-40BD-8056-0EFC501DCF17}" srcOrd="4" destOrd="0" presId="urn:microsoft.com/office/officeart/2005/8/layout/hList6"/>
    <dgm:cxn modelId="{7383E415-DC60-43B6-B257-BA0E53E993C7}" type="presParOf" srcId="{57B7087B-489F-4D61-A092-6E0FD9EAF510}" destId="{6761FD40-F2D4-453C-829A-0C9BB4C812D2}" srcOrd="5" destOrd="0" presId="urn:microsoft.com/office/officeart/2005/8/layout/hList6"/>
    <dgm:cxn modelId="{DA95A4BC-C7E9-4DBE-A550-8EA074504E3E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 defTabSz="889000">
            <a:spcAft>
              <a:spcPct val="35000"/>
            </a:spcAft>
          </a:pPr>
          <a:r>
            <a:rPr lang="ru-RU" sz="2000" b="1" dirty="0" smtClean="0"/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b="0" dirty="0" smtClean="0">
              <a:solidFill>
                <a:schemeClr val="bg1"/>
              </a:solidFill>
            </a:rPr>
            <a:t>1. </a:t>
          </a: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Игровая технология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2. Учет физических особенностей лиц с ОВЗ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3. Использование имеющейся научной и ресурсной базы БГПУ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/>
            <a:t>Заказчики услуг</a:t>
          </a: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2000" b="1" dirty="0" smtClean="0"/>
            <a:t>Потребители</a:t>
          </a:r>
          <a:endParaRPr lang="ru-RU" sz="2000" b="1" dirty="0"/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r>
            <a:rPr lang="ru-RU" sz="1900" b="1" dirty="0" smtClean="0"/>
            <a:t>Предложения</a:t>
          </a:r>
          <a:endParaRPr lang="ru-RU" sz="1900" b="1" dirty="0"/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/>
            <a:t>Министерство образования РБ</a:t>
          </a:r>
          <a:endParaRPr lang="ru-RU" sz="1600" dirty="0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2AA54C2E-A97A-4FFC-B752-46E8977D3C7A}">
      <dgm:prSet phldrT="[Текст]" custT="1"/>
      <dgm:spPr/>
      <dgm:t>
        <a:bodyPr/>
        <a:lstStyle/>
        <a:p>
          <a:r>
            <a:rPr lang="ru-RU" sz="1600" dirty="0" smtClean="0"/>
            <a:t>Министерство здравоохранения РБ</a:t>
          </a:r>
          <a:endParaRPr lang="ru-RU" sz="1600" dirty="0"/>
        </a:p>
      </dgm:t>
    </dgm:pt>
    <dgm:pt modelId="{C1C6AC18-F811-4775-979C-FC6CBBBA2F11}" type="parTrans" cxnId="{17B427E5-8288-4A8C-8E7A-663134EDD466}">
      <dgm:prSet/>
      <dgm:spPr/>
      <dgm:t>
        <a:bodyPr/>
        <a:lstStyle/>
        <a:p>
          <a:endParaRPr lang="ru-RU"/>
        </a:p>
      </dgm:t>
    </dgm:pt>
    <dgm:pt modelId="{865B515B-360B-4AC5-96DC-75FD6425C21A}" type="sibTrans" cxnId="{17B427E5-8288-4A8C-8E7A-663134EDD466}">
      <dgm:prSet/>
      <dgm:spPr/>
      <dgm:t>
        <a:bodyPr/>
        <a:lstStyle/>
        <a:p>
          <a:endParaRPr lang="ru-RU"/>
        </a:p>
      </dgm:t>
    </dgm:pt>
    <dgm:pt modelId="{9B447CBC-C3FC-457A-975A-190FE30845C8}">
      <dgm:prSet phldrT="[Текст]" custT="1"/>
      <dgm:spPr/>
      <dgm:t>
        <a:bodyPr/>
        <a:lstStyle/>
        <a:p>
          <a:endParaRPr lang="ru-RU" sz="1600" dirty="0"/>
        </a:p>
      </dgm:t>
    </dgm:pt>
    <dgm:pt modelId="{D19B0891-133B-4EF7-A9E4-C06CECB36780}" type="parTrans" cxnId="{A35FD382-5B4C-48F4-B9B7-60C0461451D9}">
      <dgm:prSet/>
      <dgm:spPr/>
      <dgm:t>
        <a:bodyPr/>
        <a:lstStyle/>
        <a:p>
          <a:endParaRPr lang="ru-RU"/>
        </a:p>
      </dgm:t>
    </dgm:pt>
    <dgm:pt modelId="{8DE3CC25-E384-4E23-B09C-B8CBD1CDEB1E}" type="sibTrans" cxnId="{A35FD382-5B4C-48F4-B9B7-60C0461451D9}">
      <dgm:prSet/>
      <dgm:spPr/>
      <dgm:t>
        <a:bodyPr/>
        <a:lstStyle/>
        <a:p>
          <a:endParaRPr lang="ru-RU"/>
        </a:p>
      </dgm:t>
    </dgm:pt>
    <dgm:pt modelId="{7C243F96-7964-464B-8C68-A8A719B9080B}">
      <dgm:prSet phldrT="[Текст]" custT="1"/>
      <dgm:spPr/>
      <dgm:t>
        <a:bodyPr/>
        <a:lstStyle/>
        <a:p>
          <a:r>
            <a:rPr lang="ru-RU" sz="1600" dirty="0" smtClean="0"/>
            <a:t>Предприятия</a:t>
          </a:r>
          <a:endParaRPr lang="ru-RU" sz="1600" dirty="0"/>
        </a:p>
      </dgm:t>
    </dgm:pt>
    <dgm:pt modelId="{2F872A07-5FFA-4315-A9B1-5072DEE37316}" type="parTrans" cxnId="{5E29D544-2A72-4BB1-957F-C8A119C221E9}">
      <dgm:prSet/>
      <dgm:spPr/>
      <dgm:t>
        <a:bodyPr/>
        <a:lstStyle/>
        <a:p>
          <a:endParaRPr lang="ru-RU"/>
        </a:p>
      </dgm:t>
    </dgm:pt>
    <dgm:pt modelId="{5C94D3B9-56F0-4C5E-B47E-F7B1CE636985}" type="sibTrans" cxnId="{5E29D544-2A72-4BB1-957F-C8A119C221E9}">
      <dgm:prSet/>
      <dgm:spPr/>
      <dgm:t>
        <a:bodyPr/>
        <a:lstStyle/>
        <a:p>
          <a:endParaRPr lang="ru-RU"/>
        </a:p>
      </dgm:t>
    </dgm:pt>
    <dgm:pt modelId="{CB504348-366F-42A4-8996-D8F7482CF4E8}">
      <dgm:prSet phldrT="[Текст]" custT="1"/>
      <dgm:spPr/>
      <dgm:t>
        <a:bodyPr/>
        <a:lstStyle/>
        <a:p>
          <a:r>
            <a:rPr lang="ru-RU" sz="1600" dirty="0" smtClean="0"/>
            <a:t>Родители, школьники</a:t>
          </a:r>
          <a:endParaRPr lang="ru-RU" sz="1600" dirty="0"/>
        </a:p>
      </dgm:t>
    </dgm:pt>
    <dgm:pt modelId="{65EAF975-0BD4-4B46-BA5E-A735C7FDC163}" type="parTrans" cxnId="{A9CBA094-49CF-4FF0-B261-C2201451C2CD}">
      <dgm:prSet/>
      <dgm:spPr/>
      <dgm:t>
        <a:bodyPr/>
        <a:lstStyle/>
        <a:p>
          <a:endParaRPr lang="ru-RU"/>
        </a:p>
      </dgm:t>
    </dgm:pt>
    <dgm:pt modelId="{B46B58E2-E870-495B-BB2E-FD02DA4049D8}" type="sibTrans" cxnId="{A9CBA094-49CF-4FF0-B261-C2201451C2CD}">
      <dgm:prSet/>
      <dgm:spPr/>
      <dgm:t>
        <a:bodyPr/>
        <a:lstStyle/>
        <a:p>
          <a:endParaRPr lang="ru-RU"/>
        </a:p>
      </dgm:t>
    </dgm:pt>
    <dgm:pt modelId="{37E55C44-8D53-4CE1-8AA2-8B55FE2128B1}">
      <dgm:prSet custT="1"/>
      <dgm:spPr/>
      <dgm:t>
        <a:bodyPr/>
        <a:lstStyle/>
        <a:p>
          <a:r>
            <a:rPr lang="ru-RU" sz="1600" dirty="0" smtClean="0"/>
            <a:t>Вклад в реализацию программы «Доступная среда»</a:t>
          </a:r>
        </a:p>
      </dgm:t>
    </dgm:pt>
    <dgm:pt modelId="{D7495DCB-BF3B-4268-A8D0-A41618949C33}" type="parTrans" cxnId="{E4287D60-B476-429D-BB68-E8E61EDB8668}">
      <dgm:prSet/>
      <dgm:spPr/>
      <dgm:t>
        <a:bodyPr/>
        <a:lstStyle/>
        <a:p>
          <a:endParaRPr lang="ru-RU"/>
        </a:p>
      </dgm:t>
    </dgm:pt>
    <dgm:pt modelId="{1D57878B-BE64-4B41-8D38-1A1A135DD8CA}" type="sibTrans" cxnId="{E4287D60-B476-429D-BB68-E8E61EDB8668}">
      <dgm:prSet/>
      <dgm:spPr/>
      <dgm:t>
        <a:bodyPr/>
        <a:lstStyle/>
        <a:p>
          <a:endParaRPr lang="ru-RU"/>
        </a:p>
      </dgm:t>
    </dgm:pt>
    <dgm:pt modelId="{8C368187-C028-4ACF-8AD4-9C2C434ABE4B}">
      <dgm:prSet custT="1"/>
      <dgm:spPr/>
      <dgm:t>
        <a:bodyPr/>
        <a:lstStyle/>
        <a:p>
          <a:r>
            <a:rPr lang="ru-RU" sz="1600" dirty="0" smtClean="0"/>
            <a:t>Обеспечение финансовой  и информационной поддержки для проведения исследований технологий</a:t>
          </a:r>
        </a:p>
      </dgm:t>
    </dgm:pt>
    <dgm:pt modelId="{06C84035-8295-49F9-A735-3809145EA026}" type="sibTrans" cxnId="{26DD9149-5271-49A1-A1AA-A53859AED3F6}">
      <dgm:prSet/>
      <dgm:spPr/>
      <dgm:t>
        <a:bodyPr/>
        <a:lstStyle/>
        <a:p>
          <a:endParaRPr lang="ru-RU"/>
        </a:p>
      </dgm:t>
    </dgm:pt>
    <dgm:pt modelId="{86FE18F3-34ED-43A7-ACB0-86747EE727A5}" type="parTrans" cxnId="{26DD9149-5271-49A1-A1AA-A53859AED3F6}">
      <dgm:prSet/>
      <dgm:spPr/>
      <dgm:t>
        <a:bodyPr/>
        <a:lstStyle/>
        <a:p>
          <a:endParaRPr lang="ru-RU"/>
        </a:p>
      </dgm:t>
    </dgm:pt>
    <dgm:pt modelId="{59AA5B76-D4F4-4038-A80A-0C51B360155F}">
      <dgm:prSet phldrT="[Текст]" custT="1"/>
      <dgm:spPr/>
      <dgm:t>
        <a:bodyPr/>
        <a:lstStyle/>
        <a:p>
          <a:r>
            <a:rPr lang="ru-RU" sz="1600" dirty="0" smtClean="0"/>
            <a:t>Министерство семьи, труда и социальной защиты </a:t>
          </a:r>
          <a:endParaRPr lang="ru-RU" sz="1600" dirty="0"/>
        </a:p>
      </dgm:t>
    </dgm:pt>
    <dgm:pt modelId="{56C5DF2D-D151-4477-8BBF-8BAB4203E241}" type="parTrans" cxnId="{7B92F138-AB4B-41AE-8256-2D0F497AE91A}">
      <dgm:prSet/>
      <dgm:spPr/>
      <dgm:t>
        <a:bodyPr/>
        <a:lstStyle/>
        <a:p>
          <a:endParaRPr lang="ru-RU"/>
        </a:p>
      </dgm:t>
    </dgm:pt>
    <dgm:pt modelId="{4B6BEFE7-44DB-4E0F-A7FB-277B3A920BC3}" type="sibTrans" cxnId="{7B92F138-AB4B-41AE-8256-2D0F497AE91A}">
      <dgm:prSet/>
      <dgm:spPr/>
      <dgm:t>
        <a:bodyPr/>
        <a:lstStyle/>
        <a:p>
          <a:endParaRPr lang="ru-RU"/>
        </a:p>
      </dgm:t>
    </dgm:pt>
    <dgm:pt modelId="{895BC72E-7341-45DD-AF49-FD641601AF35}">
      <dgm:prSet phldrT="[Текст]" custT="1"/>
      <dgm:spPr/>
      <dgm:t>
        <a:bodyPr/>
        <a:lstStyle/>
        <a:p>
          <a:r>
            <a:rPr lang="ru-RU" sz="1600" dirty="0" smtClean="0"/>
            <a:t>Пожилые люди</a:t>
          </a:r>
          <a:endParaRPr lang="ru-RU" sz="1600" dirty="0"/>
        </a:p>
      </dgm:t>
    </dgm:pt>
    <dgm:pt modelId="{02059A53-8254-484E-B578-741094249071}" type="parTrans" cxnId="{44A94B7A-02D6-4FB4-84F6-983070495A86}">
      <dgm:prSet/>
      <dgm:spPr/>
      <dgm:t>
        <a:bodyPr/>
        <a:lstStyle/>
        <a:p>
          <a:endParaRPr lang="ru-RU"/>
        </a:p>
      </dgm:t>
    </dgm:pt>
    <dgm:pt modelId="{8CABF58E-F02B-45D6-8ABE-DFCB6077BB37}" type="sibTrans" cxnId="{44A94B7A-02D6-4FB4-84F6-983070495A86}">
      <dgm:prSet/>
      <dgm:spPr/>
      <dgm:t>
        <a:bodyPr/>
        <a:lstStyle/>
        <a:p>
          <a:endParaRPr lang="ru-RU"/>
        </a:p>
      </dgm:t>
    </dgm:pt>
    <dgm:pt modelId="{29EF4B1B-1A98-4677-BDAA-0BD139E19CAD}">
      <dgm:prSet phldrT="[Текст]" custT="1"/>
      <dgm:spPr/>
      <dgm:t>
        <a:bodyPr/>
        <a:lstStyle/>
        <a:p>
          <a:r>
            <a:rPr lang="ru-RU" sz="1600" dirty="0" smtClean="0"/>
            <a:t>Гости РБ и Уфы</a:t>
          </a:r>
          <a:endParaRPr lang="ru-RU" sz="1600" dirty="0"/>
        </a:p>
      </dgm:t>
    </dgm:pt>
    <dgm:pt modelId="{8D11CDF4-5525-4F44-8316-89B2D9C7C441}" type="parTrans" cxnId="{A77E0EE6-B840-4A83-9CC2-87D6C37387C1}">
      <dgm:prSet/>
      <dgm:spPr/>
      <dgm:t>
        <a:bodyPr/>
        <a:lstStyle/>
        <a:p>
          <a:endParaRPr lang="ru-RU"/>
        </a:p>
      </dgm:t>
    </dgm:pt>
    <dgm:pt modelId="{4EE4D9C1-A93A-478A-812E-F3D59FF01500}" type="sibTrans" cxnId="{A77E0EE6-B840-4A83-9CC2-87D6C37387C1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  <dgm:t>
        <a:bodyPr/>
        <a:lstStyle/>
        <a:p>
          <a:endParaRPr lang="ru-RU"/>
        </a:p>
      </dgm:t>
    </dgm:pt>
    <dgm:pt modelId="{54417069-63CF-4703-B77E-15705E854DBB}" type="pres">
      <dgm:prSet presAssocID="{FD730B67-933B-438E-88B5-BA393FB4827B}" presName="node" presStyleLbl="node1" presStyleIdx="1" presStyleCnt="4" custScaleX="130159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  <dgm:t>
        <a:bodyPr/>
        <a:lstStyle/>
        <a:p>
          <a:endParaRPr lang="ru-RU"/>
        </a:p>
      </dgm:t>
    </dgm:pt>
    <dgm:pt modelId="{DE064B86-C0CB-40BD-8056-0EFC501DCF17}" type="pres">
      <dgm:prSet presAssocID="{045A71FB-B2A4-467E-BAD6-5AC9D2D9BB6D}" presName="node" presStyleLbl="node1" presStyleIdx="2" presStyleCnt="4" custScaleX="1173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  <dgm:t>
        <a:bodyPr/>
        <a:lstStyle/>
        <a:p>
          <a:endParaRPr lang="ru-RU"/>
        </a:p>
      </dgm:t>
    </dgm:pt>
    <dgm:pt modelId="{A95C4DD4-F565-47C1-98FC-728F35265424}" type="pres">
      <dgm:prSet presAssocID="{16218E9E-56DC-4A64-9238-DDB4948E2843}" presName="node" presStyleLbl="node1" presStyleIdx="3" presStyleCnt="4" custScaleX="12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94B7A-02D6-4FB4-84F6-983070495A86}" srcId="{045A71FB-B2A4-467E-BAD6-5AC9D2D9BB6D}" destId="{895BC72E-7341-45DD-AF49-FD641601AF35}" srcOrd="2" destOrd="0" parTransId="{02059A53-8254-484E-B578-741094249071}" sibTransId="{8CABF58E-F02B-45D6-8ABE-DFCB6077BB37}"/>
    <dgm:cxn modelId="{26DD9149-5271-49A1-A1AA-A53859AED3F6}" srcId="{16218E9E-56DC-4A64-9238-DDB4948E2843}" destId="{8C368187-C028-4ACF-8AD4-9C2C434ABE4B}" srcOrd="0" destOrd="0" parTransId="{86FE18F3-34ED-43A7-ACB0-86747EE727A5}" sibTransId="{06C84035-8295-49F9-A735-3809145EA026}"/>
    <dgm:cxn modelId="{1084DCD4-393E-4FD3-A5F6-605C6BD100BA}" type="presOf" srcId="{59AA5B76-D4F4-4038-A80A-0C51B360155F}" destId="{54417069-63CF-4703-B77E-15705E854DBB}" srcOrd="0" destOrd="3" presId="urn:microsoft.com/office/officeart/2005/8/layout/hList6"/>
    <dgm:cxn modelId="{934C2186-5765-4217-8946-FD3A43B6F0B0}" type="presOf" srcId="{FD730B67-933B-438E-88B5-BA393FB4827B}" destId="{54417069-63CF-4703-B77E-15705E854DBB}" srcOrd="0" destOrd="0" presId="urn:microsoft.com/office/officeart/2005/8/layout/hList6"/>
    <dgm:cxn modelId="{D4BCF33E-46AE-4895-90D6-AA3700E25452}" type="presOf" srcId="{C43FC9B6-5E82-4C29-BCCA-944175B60295}" destId="{FD1E97CF-DD72-48A5-8F05-169B2704170A}" srcOrd="0" destOrd="0" presId="urn:microsoft.com/office/officeart/2005/8/layout/hList6"/>
    <dgm:cxn modelId="{118DE450-78AB-47F7-8F78-89F0396C59F5}" type="presOf" srcId="{16218E9E-56DC-4A64-9238-DDB4948E2843}" destId="{A95C4DD4-F565-47C1-98FC-728F35265424}" srcOrd="0" destOrd="0" presId="urn:microsoft.com/office/officeart/2005/8/layout/hList6"/>
    <dgm:cxn modelId="{17B427E5-8288-4A8C-8E7A-663134EDD466}" srcId="{FD730B67-933B-438E-88B5-BA393FB4827B}" destId="{2AA54C2E-A97A-4FFC-B752-46E8977D3C7A}" srcOrd="1" destOrd="0" parTransId="{C1C6AC18-F811-4775-979C-FC6CBBBA2F11}" sibTransId="{865B515B-360B-4AC5-96DC-75FD6425C21A}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7B92F138-AB4B-41AE-8256-2D0F497AE91A}" srcId="{FD730B67-933B-438E-88B5-BA393FB4827B}" destId="{59AA5B76-D4F4-4038-A80A-0C51B360155F}" srcOrd="2" destOrd="0" parTransId="{56C5DF2D-D151-4477-8BBF-8BAB4203E241}" sibTransId="{4B6BEFE7-44DB-4E0F-A7FB-277B3A920BC3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5E29D544-2A72-4BB1-957F-C8A119C221E9}" srcId="{045A71FB-B2A4-467E-BAD6-5AC9D2D9BB6D}" destId="{7C243F96-7964-464B-8C68-A8A719B9080B}" srcOrd="0" destOrd="0" parTransId="{2F872A07-5FFA-4315-A9B1-5072DEE37316}" sibTransId="{5C94D3B9-56F0-4C5E-B47E-F7B1CE636985}"/>
    <dgm:cxn modelId="{393FDB2A-B458-4226-A2A2-128B83561B46}" type="presOf" srcId="{045A71FB-B2A4-467E-BAD6-5AC9D2D9BB6D}" destId="{DE064B86-C0CB-40BD-8056-0EFC501DCF17}" srcOrd="0" destOrd="0" presId="urn:microsoft.com/office/officeart/2005/8/layout/hList6"/>
    <dgm:cxn modelId="{7A07F5CA-DBBE-4D1D-AFB0-B6E598D9391C}" type="presOf" srcId="{CB504348-366F-42A4-8996-D8F7482CF4E8}" destId="{DE064B86-C0CB-40BD-8056-0EFC501DCF17}" srcOrd="0" destOrd="2" presId="urn:microsoft.com/office/officeart/2005/8/layout/hList6"/>
    <dgm:cxn modelId="{E4287D60-B476-429D-BB68-E8E61EDB8668}" srcId="{16218E9E-56DC-4A64-9238-DDB4948E2843}" destId="{37E55C44-8D53-4CE1-8AA2-8B55FE2128B1}" srcOrd="1" destOrd="0" parTransId="{D7495DCB-BF3B-4268-A8D0-A41618949C33}" sibTransId="{1D57878B-BE64-4B41-8D38-1A1A135DD8CA}"/>
    <dgm:cxn modelId="{FB4345AC-91F2-46F9-A1EF-0328DF47BD81}" type="presOf" srcId="{8C368187-C028-4ACF-8AD4-9C2C434ABE4B}" destId="{A95C4DD4-F565-47C1-98FC-728F35265424}" srcOrd="0" destOrd="1" presId="urn:microsoft.com/office/officeart/2005/8/layout/hList6"/>
    <dgm:cxn modelId="{8D05F01B-9622-471A-9CF8-3FC1954F3A0A}" type="presOf" srcId="{9B447CBC-C3FC-457A-975A-190FE30845C8}" destId="{DE064B86-C0CB-40BD-8056-0EFC501DCF17}" srcOrd="0" destOrd="5" presId="urn:microsoft.com/office/officeart/2005/8/layout/hList6"/>
    <dgm:cxn modelId="{95747B38-717B-48F0-AA03-FCF9C34CB925}" type="presOf" srcId="{7C243F96-7964-464B-8C68-A8A719B9080B}" destId="{DE064B86-C0CB-40BD-8056-0EFC501DCF17}" srcOrd="0" destOrd="1" presId="urn:microsoft.com/office/officeart/2005/8/layout/hList6"/>
    <dgm:cxn modelId="{A77E0EE6-B840-4A83-9CC2-87D6C37387C1}" srcId="{045A71FB-B2A4-467E-BAD6-5AC9D2D9BB6D}" destId="{29EF4B1B-1A98-4677-BDAA-0BD139E19CAD}" srcOrd="3" destOrd="0" parTransId="{8D11CDF4-5525-4F44-8316-89B2D9C7C441}" sibTransId="{4EE4D9C1-A93A-478A-812E-F3D59FF01500}"/>
    <dgm:cxn modelId="{50A17D2F-534B-4874-BF44-F42A11983D40}" type="presOf" srcId="{2AA54C2E-A97A-4FFC-B752-46E8977D3C7A}" destId="{54417069-63CF-4703-B77E-15705E854DBB}" srcOrd="0" destOrd="2" presId="urn:microsoft.com/office/officeart/2005/8/layout/hList6"/>
    <dgm:cxn modelId="{021908C6-11B8-4AEC-9635-DCE4DA451CBF}" type="presOf" srcId="{37E55C44-8D53-4CE1-8AA2-8B55FE2128B1}" destId="{A95C4DD4-F565-47C1-98FC-728F35265424}" srcOrd="0" destOrd="2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F5578B76-5D8F-4673-9E45-81435598B09E}" type="presOf" srcId="{895BC72E-7341-45DD-AF49-FD641601AF35}" destId="{DE064B86-C0CB-40BD-8056-0EFC501DCF17}" srcOrd="0" destOrd="3" presId="urn:microsoft.com/office/officeart/2005/8/layout/hList6"/>
    <dgm:cxn modelId="{36D97402-2A3E-467E-B5CD-4648134DF51F}" type="presOf" srcId="{CC893E65-DC79-418D-B933-A7C25F897B37}" destId="{54417069-63CF-4703-B77E-15705E854DBB}" srcOrd="0" destOrd="1" presId="urn:microsoft.com/office/officeart/2005/8/layout/hList6"/>
    <dgm:cxn modelId="{A9CBA094-49CF-4FF0-B261-C2201451C2CD}" srcId="{045A71FB-B2A4-467E-BAD6-5AC9D2D9BB6D}" destId="{CB504348-366F-42A4-8996-D8F7482CF4E8}" srcOrd="1" destOrd="0" parTransId="{65EAF975-0BD4-4B46-BA5E-A735C7FDC163}" sibTransId="{B46B58E2-E870-495B-BB2E-FD02DA4049D8}"/>
    <dgm:cxn modelId="{8958BD90-D874-4ECF-811F-6D69804DED69}" type="presOf" srcId="{1196C04C-115F-44D7-8B10-1D08BCC0FB0D}" destId="{57B7087B-489F-4D61-A092-6E0FD9EAF510}" srcOrd="0" destOrd="0" presId="urn:microsoft.com/office/officeart/2005/8/layout/hList6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1608EBDD-DA56-41B3-AA00-782D15759B8A}" type="presOf" srcId="{29EF4B1B-1A98-4677-BDAA-0BD139E19CAD}" destId="{DE064B86-C0CB-40BD-8056-0EFC501DCF17}" srcOrd="0" destOrd="4" presId="urn:microsoft.com/office/officeart/2005/8/layout/hList6"/>
    <dgm:cxn modelId="{9437B78A-1EBE-4C24-8A57-4340FEA2E3EE}" srcId="{FD730B67-933B-438E-88B5-BA393FB4827B}" destId="{CC893E65-DC79-418D-B933-A7C25F897B37}" srcOrd="0" destOrd="0" parTransId="{862C6797-498D-4B4C-97A7-5E184F51F20C}" sibTransId="{6966BF21-B5AB-4161-9E66-075DE86DF52B}"/>
    <dgm:cxn modelId="{A35FD382-5B4C-48F4-B9B7-60C0461451D9}" srcId="{045A71FB-B2A4-467E-BAD6-5AC9D2D9BB6D}" destId="{9B447CBC-C3FC-457A-975A-190FE30845C8}" srcOrd="4" destOrd="0" parTransId="{D19B0891-133B-4EF7-A9E4-C06CECB36780}" sibTransId="{8DE3CC25-E384-4E23-B09C-B8CBD1CDEB1E}"/>
    <dgm:cxn modelId="{2AD475C8-F7F3-4E4E-9E76-6383A380516B}" type="presParOf" srcId="{57B7087B-489F-4D61-A092-6E0FD9EAF510}" destId="{FD1E97CF-DD72-48A5-8F05-169B2704170A}" srcOrd="0" destOrd="0" presId="urn:microsoft.com/office/officeart/2005/8/layout/hList6"/>
    <dgm:cxn modelId="{7F485CA5-0CE8-4C39-B977-32F67FA96BC4}" type="presParOf" srcId="{57B7087B-489F-4D61-A092-6E0FD9EAF510}" destId="{7DD8A93E-8456-4D5C-BB53-B6A2D93CAA73}" srcOrd="1" destOrd="0" presId="urn:microsoft.com/office/officeart/2005/8/layout/hList6"/>
    <dgm:cxn modelId="{1B157A00-5485-4B7A-BA83-ACFCE01C166F}" type="presParOf" srcId="{57B7087B-489F-4D61-A092-6E0FD9EAF510}" destId="{54417069-63CF-4703-B77E-15705E854DBB}" srcOrd="2" destOrd="0" presId="urn:microsoft.com/office/officeart/2005/8/layout/hList6"/>
    <dgm:cxn modelId="{E2A83917-75B3-4C1B-8831-285983B58531}" type="presParOf" srcId="{57B7087B-489F-4D61-A092-6E0FD9EAF510}" destId="{6FC1CE42-8105-4197-AC8A-66520596DE85}" srcOrd="3" destOrd="0" presId="urn:microsoft.com/office/officeart/2005/8/layout/hList6"/>
    <dgm:cxn modelId="{7B6E7E08-9EF1-4592-86CB-DFBB19F2F9A0}" type="presParOf" srcId="{57B7087B-489F-4D61-A092-6E0FD9EAF510}" destId="{DE064B86-C0CB-40BD-8056-0EFC501DCF17}" srcOrd="4" destOrd="0" presId="urn:microsoft.com/office/officeart/2005/8/layout/hList6"/>
    <dgm:cxn modelId="{46EDA5D1-0630-4F69-9B96-B62700DA0F1D}" type="presParOf" srcId="{57B7087B-489F-4D61-A092-6E0FD9EAF510}" destId="{6761FD40-F2D4-453C-829A-0C9BB4C812D2}" srcOrd="5" destOrd="0" presId="urn:microsoft.com/office/officeart/2005/8/layout/hList6"/>
    <dgm:cxn modelId="{C0360798-6D66-487A-A775-678344BC4F60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Преимущества продукта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1. Суспензия </a:t>
          </a:r>
          <a:r>
            <a:rPr lang="en-US" sz="1600" i="1" dirty="0" smtClean="0">
              <a:solidFill>
                <a:srgbClr val="002060"/>
              </a:solidFill>
            </a:rPr>
            <a:t>Chlorella </a:t>
          </a:r>
          <a:r>
            <a:rPr lang="en-US" sz="1600" i="1" dirty="0" err="1" smtClean="0">
              <a:solidFill>
                <a:srgbClr val="002060"/>
              </a:solidFill>
            </a:rPr>
            <a:t>vulgaris</a:t>
          </a:r>
          <a:r>
            <a:rPr lang="en-US" sz="1600" i="1" dirty="0" smtClean="0">
              <a:solidFill>
                <a:srgbClr val="002060"/>
              </a:solidFill>
            </a:rPr>
            <a:t> </a:t>
          </a:r>
          <a:r>
            <a:rPr lang="en-US" sz="1600" dirty="0" smtClean="0">
              <a:solidFill>
                <a:srgbClr val="002060"/>
              </a:solidFill>
            </a:rPr>
            <a:t>– </a:t>
          </a:r>
          <a:r>
            <a:rPr lang="ru-RU" sz="1600" dirty="0" smtClean="0">
              <a:solidFill>
                <a:srgbClr val="002060"/>
              </a:solidFill>
            </a:rPr>
            <a:t>«живой» экологически безопасный  биостимулятор и </a:t>
          </a:r>
          <a:r>
            <a:rPr lang="ru-RU" sz="1600" dirty="0" err="1" smtClean="0">
              <a:solidFill>
                <a:srgbClr val="002060"/>
              </a:solidFill>
            </a:rPr>
            <a:t>биопестицид</a:t>
          </a:r>
          <a:endParaRPr lang="ru-RU" sz="1600" dirty="0" smtClean="0">
            <a:solidFill>
              <a:srgbClr val="002060"/>
            </a:solidFill>
          </a:endParaRPr>
        </a:p>
        <a:p>
          <a:pPr algn="l"/>
          <a:r>
            <a:rPr lang="ru-RU" sz="1600" dirty="0" smtClean="0">
              <a:solidFill>
                <a:srgbClr val="002060"/>
              </a:solidFill>
            </a:rPr>
            <a:t>2. Собственный рецепт среды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3. Усовершенствованная методика получения суспензии</a:t>
          </a:r>
          <a:endParaRPr lang="ru-RU" sz="2000" dirty="0">
            <a:solidFill>
              <a:srgbClr val="002060"/>
            </a:solidFill>
          </a:endParaRP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dirty="0">
            <a:solidFill>
              <a:srgbClr val="002060"/>
            </a:solidFill>
          </a:endParaRP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Потребители</a:t>
          </a:r>
          <a:endParaRPr lang="ru-RU" sz="2000" b="1" dirty="0">
            <a:solidFill>
              <a:srgbClr val="002060"/>
            </a:solidFill>
          </a:endParaRPr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BAEEBC1E-6F01-4A49-BA8F-FD5AF5A0E12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Частные растениеводы</a:t>
          </a:r>
          <a:endParaRPr lang="ru-RU" sz="1600" dirty="0">
            <a:solidFill>
              <a:srgbClr val="002060"/>
            </a:solidFill>
          </a:endParaRPr>
        </a:p>
      </dgm:t>
    </dgm:pt>
    <dgm:pt modelId="{B077DED3-6236-4494-B9A0-AD919B47FD16}" type="parTrans" cxnId="{3B40911F-9C27-4B7C-9504-F02ABBFEAD7F}">
      <dgm:prSet/>
      <dgm:spPr/>
      <dgm:t>
        <a:bodyPr/>
        <a:lstStyle/>
        <a:p>
          <a:endParaRPr lang="ru-RU"/>
        </a:p>
      </dgm:t>
    </dgm:pt>
    <dgm:pt modelId="{8CBFDC79-B9CB-4954-BB90-AD6D2797795D}" type="sibTrans" cxnId="{3B40911F-9C27-4B7C-9504-F02ABBFEAD7F}">
      <dgm:prSet/>
      <dgm:spPr/>
      <dgm:t>
        <a:bodyPr/>
        <a:lstStyle/>
        <a:p>
          <a:endParaRPr lang="ru-RU"/>
        </a:p>
      </dgm:t>
    </dgm:pt>
    <dgm:pt modelId="{011EAD43-965E-4F2E-B4BE-15CF20148651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</a:rPr>
            <a:t>Агро</a:t>
          </a:r>
          <a:r>
            <a:rPr lang="ru-RU" sz="1400" dirty="0" smtClean="0">
              <a:solidFill>
                <a:srgbClr val="002060"/>
              </a:solidFill>
            </a:rPr>
            <a:t>- и лесопромышленный комплексы</a:t>
          </a:r>
          <a:endParaRPr lang="ru-RU" sz="1400" dirty="0">
            <a:solidFill>
              <a:srgbClr val="002060"/>
            </a:solidFill>
          </a:endParaRPr>
        </a:p>
      </dgm:t>
    </dgm:pt>
    <dgm:pt modelId="{9CA4D45A-76A0-4951-9E38-4B547D9E4E82}" type="sibTrans" cxnId="{3B0752BE-2917-47D8-A2CE-F2249F1E8C8D}">
      <dgm:prSet/>
      <dgm:spPr/>
      <dgm:t>
        <a:bodyPr/>
        <a:lstStyle/>
        <a:p>
          <a:endParaRPr lang="ru-RU"/>
        </a:p>
      </dgm:t>
    </dgm:pt>
    <dgm:pt modelId="{FC042F79-6F59-44C7-9F85-D16B267FA16C}" type="parTrans" cxnId="{3B0752BE-2917-47D8-A2CE-F2249F1E8C8D}">
      <dgm:prSet/>
      <dgm:spPr/>
      <dgm:t>
        <a:bodyPr/>
        <a:lstStyle/>
        <a:p>
          <a:endParaRPr lang="ru-RU"/>
        </a:p>
      </dgm:t>
    </dgm:pt>
    <dgm:pt modelId="{65FD66AE-76B3-4EC4-8CF6-B014EF97DC0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Тепличные хозяйства</a:t>
          </a:r>
          <a:endParaRPr lang="ru-RU" sz="1600" dirty="0">
            <a:solidFill>
              <a:srgbClr val="002060"/>
            </a:solidFill>
          </a:endParaRPr>
        </a:p>
      </dgm:t>
    </dgm:pt>
    <dgm:pt modelId="{902EEA4E-EA87-4DA8-9D9F-2D9272ABCB99}" type="parTrans" cxnId="{4BCD3DC8-1B61-48A7-88CF-F4751FD0D49E}">
      <dgm:prSet/>
      <dgm:spPr/>
      <dgm:t>
        <a:bodyPr/>
        <a:lstStyle/>
        <a:p>
          <a:endParaRPr lang="ru-RU"/>
        </a:p>
      </dgm:t>
    </dgm:pt>
    <dgm:pt modelId="{C970C50A-3D9C-4DF4-B535-4C0B691D0322}" type="sibTrans" cxnId="{4BCD3DC8-1B61-48A7-88CF-F4751FD0D49E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Предложения</a:t>
          </a:r>
          <a:endParaRPr lang="ru-RU" b="1" dirty="0">
            <a:solidFill>
              <a:srgbClr val="002060"/>
            </a:solidFill>
          </a:endParaRPr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74E06E8A-36DF-46E3-A459-CD3697C4BE5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Запрашиваемый объем инвестиций – 3,5 млн. руб.</a:t>
          </a:r>
          <a:endParaRPr lang="ru-RU" dirty="0">
            <a:solidFill>
              <a:srgbClr val="002060"/>
            </a:solidFill>
          </a:endParaRPr>
        </a:p>
      </dgm:t>
    </dgm:pt>
    <dgm:pt modelId="{8FDB3BD7-CF4B-43A0-B4DC-DE7F806F1055}" type="parTrans" cxnId="{D4015002-18FD-4FCE-9967-893BD86B341B}">
      <dgm:prSet/>
      <dgm:spPr/>
      <dgm:t>
        <a:bodyPr/>
        <a:lstStyle/>
        <a:p>
          <a:endParaRPr lang="ru-RU"/>
        </a:p>
      </dgm:t>
    </dgm:pt>
    <dgm:pt modelId="{88FC0A04-9DE7-437D-834A-7301B747048F}" type="sibTrans" cxnId="{D4015002-18FD-4FCE-9967-893BD86B341B}">
      <dgm:prSet/>
      <dgm:spPr/>
      <dgm:t>
        <a:bodyPr/>
        <a:lstStyle/>
        <a:p>
          <a:endParaRPr lang="ru-RU"/>
        </a:p>
      </dgm:t>
    </dgm:pt>
    <dgm:pt modelId="{05267F26-C5F1-4D79-9909-A83EC5202544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Расчетный срок возврата – 2020 г.</a:t>
          </a:r>
          <a:endParaRPr lang="ru-RU" dirty="0">
            <a:solidFill>
              <a:srgbClr val="002060"/>
            </a:solidFill>
          </a:endParaRPr>
        </a:p>
      </dgm:t>
    </dgm:pt>
    <dgm:pt modelId="{5088CEB3-033D-464C-8F7E-2A52B491F43F}" type="parTrans" cxnId="{1417E1B2-73DB-45B6-80DC-BFDA928CCB05}">
      <dgm:prSet/>
      <dgm:spPr/>
      <dgm:t>
        <a:bodyPr/>
        <a:lstStyle/>
        <a:p>
          <a:endParaRPr lang="ru-RU"/>
        </a:p>
      </dgm:t>
    </dgm:pt>
    <dgm:pt modelId="{A464CC7F-B30E-428F-B2D4-4FF5E85E8695}" type="sibTrans" cxnId="{1417E1B2-73DB-45B6-80DC-BFDA928CCB05}">
      <dgm:prSet/>
      <dgm:spPr/>
      <dgm:t>
        <a:bodyPr/>
        <a:lstStyle/>
        <a:p>
          <a:endParaRPr lang="ru-RU"/>
        </a:p>
      </dgm:t>
    </dgm:pt>
    <dgm:pt modelId="{4A022D9A-5467-4A97-A25D-C563FC444F7E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Повышение урожайности – 20 %</a:t>
          </a:r>
          <a:endParaRPr lang="ru-RU" dirty="0">
            <a:solidFill>
              <a:srgbClr val="002060"/>
            </a:solidFill>
          </a:endParaRPr>
        </a:p>
      </dgm:t>
    </dgm:pt>
    <dgm:pt modelId="{F1E580BD-47D5-4341-8E93-B3A188CAAEFB}" type="parTrans" cxnId="{053C036D-36F8-4EC1-B872-D81F5EDC894B}">
      <dgm:prSet/>
      <dgm:spPr/>
      <dgm:t>
        <a:bodyPr/>
        <a:lstStyle/>
        <a:p>
          <a:endParaRPr lang="ru-RU"/>
        </a:p>
      </dgm:t>
    </dgm:pt>
    <dgm:pt modelId="{394705AF-9F55-4153-AEFA-360DD51BDF2B}" type="sibTrans" cxnId="{053C036D-36F8-4EC1-B872-D81F5EDC894B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4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</dgm:pt>
    <dgm:pt modelId="{54417069-63CF-4703-B77E-15705E854DBB}" type="pres">
      <dgm:prSet presAssocID="{FD730B67-933B-438E-88B5-BA393FB4827B}" presName="node" presStyleLbl="node1" presStyleIdx="1" presStyleCnt="4" custScaleX="95043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</dgm:pt>
    <dgm:pt modelId="{DE064B86-C0CB-40BD-8056-0EFC501DCF17}" type="pres">
      <dgm:prSet presAssocID="{045A71FB-B2A4-467E-BAD6-5AC9D2D9BB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</dgm:pt>
    <dgm:pt modelId="{A95C4DD4-F565-47C1-98FC-728F35265424}" type="pres">
      <dgm:prSet presAssocID="{16218E9E-56DC-4A64-9238-DDB4948E28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D3DC8-1B61-48A7-88CF-F4751FD0D49E}" srcId="{045A71FB-B2A4-467E-BAD6-5AC9D2D9BB6D}" destId="{65FD66AE-76B3-4EC4-8CF6-B014EF97DC0A}" srcOrd="1" destOrd="0" parTransId="{902EEA4E-EA87-4DA8-9D9F-2D9272ABCB99}" sibTransId="{C970C50A-3D9C-4DF4-B535-4C0B691D0322}"/>
    <dgm:cxn modelId="{9E17A887-3212-4DFF-BB38-C6FEC0D71B5A}" type="presOf" srcId="{C43FC9B6-5E82-4C29-BCCA-944175B60295}" destId="{FD1E97CF-DD72-48A5-8F05-169B2704170A}" srcOrd="0" destOrd="0" presId="urn:microsoft.com/office/officeart/2005/8/layout/hList6"/>
    <dgm:cxn modelId="{8E552EA7-3CB0-43B7-A021-116C23273710}" type="presOf" srcId="{FD730B67-933B-438E-88B5-BA393FB4827B}" destId="{54417069-63CF-4703-B77E-15705E854DBB}" srcOrd="0" destOrd="0" presId="urn:microsoft.com/office/officeart/2005/8/layout/hList6"/>
    <dgm:cxn modelId="{F8F3E8F7-1928-4C47-951F-BA5E6616F5EA}" type="presOf" srcId="{65FD66AE-76B3-4EC4-8CF6-B014EF97DC0A}" destId="{DE064B86-C0CB-40BD-8056-0EFC501DCF17}" srcOrd="0" destOrd="2" presId="urn:microsoft.com/office/officeart/2005/8/layout/hList6"/>
    <dgm:cxn modelId="{1417E1B2-73DB-45B6-80DC-BFDA928CCB05}" srcId="{16218E9E-56DC-4A64-9238-DDB4948E2843}" destId="{05267F26-C5F1-4D79-9909-A83EC5202544}" srcOrd="1" destOrd="0" parTransId="{5088CEB3-033D-464C-8F7E-2A52B491F43F}" sibTransId="{A464CC7F-B30E-428F-B2D4-4FF5E85E8695}"/>
    <dgm:cxn modelId="{8AB74ACB-7967-4969-B126-16EB231CB723}" type="presOf" srcId="{74E06E8A-36DF-46E3-A459-CD3697C4BE56}" destId="{A95C4DD4-F565-47C1-98FC-728F35265424}" srcOrd="0" destOrd="1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91ABB044-176B-4146-B8D3-98E468B5472F}" type="presOf" srcId="{16218E9E-56DC-4A64-9238-DDB4948E2843}" destId="{A95C4DD4-F565-47C1-98FC-728F35265424}" srcOrd="0" destOrd="0" presId="urn:microsoft.com/office/officeart/2005/8/layout/hList6"/>
    <dgm:cxn modelId="{3B40911F-9C27-4B7C-9504-F02ABBFEAD7F}" srcId="{045A71FB-B2A4-467E-BAD6-5AC9D2D9BB6D}" destId="{BAEEBC1E-6F01-4A49-BA8F-FD5AF5A0E122}" srcOrd="0" destOrd="0" parTransId="{B077DED3-6236-4494-B9A0-AD919B47FD16}" sibTransId="{8CBFDC79-B9CB-4954-BB90-AD6D2797795D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595BC9BB-942D-4D29-8DBC-757AE8BD5BD3}" type="presOf" srcId="{4A022D9A-5467-4A97-A25D-C563FC444F7E}" destId="{A95C4DD4-F565-47C1-98FC-728F35265424}" srcOrd="0" destOrd="3" presId="urn:microsoft.com/office/officeart/2005/8/layout/hList6"/>
    <dgm:cxn modelId="{3AA2BB04-5A86-4A3F-AF50-E30CA29BFED6}" type="presOf" srcId="{011EAD43-965E-4F2E-B4BE-15CF20148651}" destId="{54417069-63CF-4703-B77E-15705E854DBB}" srcOrd="0" destOrd="1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8646C474-7BF9-4986-8BD5-4DEF172E53CD}" type="presOf" srcId="{1196C04C-115F-44D7-8B10-1D08BCC0FB0D}" destId="{57B7087B-489F-4D61-A092-6E0FD9EAF510}" srcOrd="0" destOrd="0" presId="urn:microsoft.com/office/officeart/2005/8/layout/hList6"/>
    <dgm:cxn modelId="{053C036D-36F8-4EC1-B872-D81F5EDC894B}" srcId="{16218E9E-56DC-4A64-9238-DDB4948E2843}" destId="{4A022D9A-5467-4A97-A25D-C563FC444F7E}" srcOrd="2" destOrd="0" parTransId="{F1E580BD-47D5-4341-8E93-B3A188CAAEFB}" sibTransId="{394705AF-9F55-4153-AEFA-360DD51BDF2B}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3B0752BE-2917-47D8-A2CE-F2249F1E8C8D}" srcId="{FD730B67-933B-438E-88B5-BA393FB4827B}" destId="{011EAD43-965E-4F2E-B4BE-15CF20148651}" srcOrd="0" destOrd="0" parTransId="{FC042F79-6F59-44C7-9F85-D16B267FA16C}" sibTransId="{9CA4D45A-76A0-4951-9E38-4B547D9E4E82}"/>
    <dgm:cxn modelId="{D4015002-18FD-4FCE-9967-893BD86B341B}" srcId="{16218E9E-56DC-4A64-9238-DDB4948E2843}" destId="{74E06E8A-36DF-46E3-A459-CD3697C4BE56}" srcOrd="0" destOrd="0" parTransId="{8FDB3BD7-CF4B-43A0-B4DC-DE7F806F1055}" sibTransId="{88FC0A04-9DE7-437D-834A-7301B747048F}"/>
    <dgm:cxn modelId="{7931567D-5683-4980-8256-138DAA90DCEC}" type="presOf" srcId="{05267F26-C5F1-4D79-9909-A83EC5202544}" destId="{A95C4DD4-F565-47C1-98FC-728F35265424}" srcOrd="0" destOrd="2" presId="urn:microsoft.com/office/officeart/2005/8/layout/hList6"/>
    <dgm:cxn modelId="{91E2D76B-02CE-418A-B88B-BD7A47FF3CA1}" type="presOf" srcId="{045A71FB-B2A4-467E-BAD6-5AC9D2D9BB6D}" destId="{DE064B86-C0CB-40BD-8056-0EFC501DCF17}" srcOrd="0" destOrd="0" presId="urn:microsoft.com/office/officeart/2005/8/layout/hList6"/>
    <dgm:cxn modelId="{0F4D61E7-CAFF-4EB2-A115-52C127552E31}" type="presOf" srcId="{BAEEBC1E-6F01-4A49-BA8F-FD5AF5A0E122}" destId="{DE064B86-C0CB-40BD-8056-0EFC501DCF17}" srcOrd="0" destOrd="1" presId="urn:microsoft.com/office/officeart/2005/8/layout/hList6"/>
    <dgm:cxn modelId="{A53D00AD-DF4D-406F-A7D9-137E6BB1ED30}" type="presParOf" srcId="{57B7087B-489F-4D61-A092-6E0FD9EAF510}" destId="{FD1E97CF-DD72-48A5-8F05-169B2704170A}" srcOrd="0" destOrd="0" presId="urn:microsoft.com/office/officeart/2005/8/layout/hList6"/>
    <dgm:cxn modelId="{90A99CF4-0829-4CE9-A1C6-44ED39D3E45C}" type="presParOf" srcId="{57B7087B-489F-4D61-A092-6E0FD9EAF510}" destId="{7DD8A93E-8456-4D5C-BB53-B6A2D93CAA73}" srcOrd="1" destOrd="0" presId="urn:microsoft.com/office/officeart/2005/8/layout/hList6"/>
    <dgm:cxn modelId="{3961470F-0B52-41BE-AFEA-2526AF946EE8}" type="presParOf" srcId="{57B7087B-489F-4D61-A092-6E0FD9EAF510}" destId="{54417069-63CF-4703-B77E-15705E854DBB}" srcOrd="2" destOrd="0" presId="urn:microsoft.com/office/officeart/2005/8/layout/hList6"/>
    <dgm:cxn modelId="{BF9DE5CB-6C77-484B-9305-4ADBF4FADF03}" type="presParOf" srcId="{57B7087B-489F-4D61-A092-6E0FD9EAF510}" destId="{6FC1CE42-8105-4197-AC8A-66520596DE85}" srcOrd="3" destOrd="0" presId="urn:microsoft.com/office/officeart/2005/8/layout/hList6"/>
    <dgm:cxn modelId="{2D707A68-EC25-475F-8FF7-76ECFFFE8F34}" type="presParOf" srcId="{57B7087B-489F-4D61-A092-6E0FD9EAF510}" destId="{DE064B86-C0CB-40BD-8056-0EFC501DCF17}" srcOrd="4" destOrd="0" presId="urn:microsoft.com/office/officeart/2005/8/layout/hList6"/>
    <dgm:cxn modelId="{A7D404A0-9D71-40E4-AB40-53561CEC1EB7}" type="presParOf" srcId="{57B7087B-489F-4D61-A092-6E0FD9EAF510}" destId="{6761FD40-F2D4-453C-829A-0C9BB4C812D2}" srcOrd="5" destOrd="0" presId="urn:microsoft.com/office/officeart/2005/8/layout/hList6"/>
    <dgm:cxn modelId="{74825346-BA4C-4236-A400-38614573EF94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 defTabSz="889000"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</a:rPr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1. Упрощенная технология получения гидрогеля</a:t>
          </a:r>
        </a:p>
        <a:p>
          <a:pPr algn="l" defTabSz="180000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2. Использование сырья, производимого на территории РБ</a:t>
          </a:r>
        </a:p>
        <a:p>
          <a:pPr algn="l" defTabSz="180000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3. Эффективность </a:t>
          </a:r>
          <a:r>
            <a:rPr lang="ru-RU" sz="1600" dirty="0" err="1" smtClean="0">
              <a:solidFill>
                <a:srgbClr val="002060"/>
              </a:solidFill>
            </a:rPr>
            <a:t>водопоглощения</a:t>
          </a:r>
          <a:r>
            <a:rPr lang="ru-RU" sz="1600" dirty="0" smtClean="0">
              <a:solidFill>
                <a:srgbClr val="002060"/>
              </a:solidFill>
            </a:rPr>
            <a:t> в 4-5 раз выше аналоговых</a:t>
          </a:r>
        </a:p>
        <a:p>
          <a:pPr algn="l" defTabSz="180000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4. Цена продукта – 220-250 т.р./тонна (аналоги – 400 т.р./т.)</a:t>
          </a:r>
          <a:endParaRPr lang="ru-RU" sz="1600" dirty="0">
            <a:solidFill>
              <a:srgbClr val="002060"/>
            </a:solidFill>
          </a:endParaRP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dirty="0">
            <a:solidFill>
              <a:srgbClr val="002060"/>
            </a:solidFill>
          </a:endParaRP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Потребители</a:t>
          </a:r>
          <a:endParaRPr lang="ru-RU" sz="2000" b="1" dirty="0">
            <a:solidFill>
              <a:srgbClr val="002060"/>
            </a:solidFill>
          </a:endParaRPr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BAEEBC1E-6F01-4A49-BA8F-FD5AF5A0E12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Промышленные предприятия</a:t>
          </a:r>
          <a:endParaRPr lang="ru-RU" sz="1600" dirty="0">
            <a:solidFill>
              <a:srgbClr val="002060"/>
            </a:solidFill>
          </a:endParaRPr>
        </a:p>
      </dgm:t>
    </dgm:pt>
    <dgm:pt modelId="{B077DED3-6236-4494-B9A0-AD919B47FD16}" type="parTrans" cxnId="{3B40911F-9C27-4B7C-9504-F02ABBFEAD7F}">
      <dgm:prSet/>
      <dgm:spPr/>
      <dgm:t>
        <a:bodyPr/>
        <a:lstStyle/>
        <a:p>
          <a:endParaRPr lang="ru-RU"/>
        </a:p>
      </dgm:t>
    </dgm:pt>
    <dgm:pt modelId="{8CBFDC79-B9CB-4954-BB90-AD6D2797795D}" type="sibTrans" cxnId="{3B40911F-9C27-4B7C-9504-F02ABBFEAD7F}">
      <dgm:prSet/>
      <dgm:spPr/>
      <dgm:t>
        <a:bodyPr/>
        <a:lstStyle/>
        <a:p>
          <a:endParaRPr lang="ru-RU"/>
        </a:p>
      </dgm:t>
    </dgm:pt>
    <dgm:pt modelId="{011EAD43-965E-4F2E-B4BE-15CF20148651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rgbClr val="002060"/>
              </a:solidFill>
            </a:rPr>
            <a:t>Агро</a:t>
          </a:r>
          <a:r>
            <a:rPr lang="ru-RU" sz="1600" dirty="0" smtClean="0">
              <a:solidFill>
                <a:srgbClr val="002060"/>
              </a:solidFill>
            </a:rPr>
            <a:t>- и лесопромышленный комплексы</a:t>
          </a:r>
          <a:endParaRPr lang="ru-RU" sz="1600" dirty="0">
            <a:solidFill>
              <a:srgbClr val="002060"/>
            </a:solidFill>
          </a:endParaRPr>
        </a:p>
      </dgm:t>
    </dgm:pt>
    <dgm:pt modelId="{9CA4D45A-76A0-4951-9E38-4B547D9E4E82}" type="sibTrans" cxnId="{3B0752BE-2917-47D8-A2CE-F2249F1E8C8D}">
      <dgm:prSet/>
      <dgm:spPr/>
      <dgm:t>
        <a:bodyPr/>
        <a:lstStyle/>
        <a:p>
          <a:endParaRPr lang="ru-RU"/>
        </a:p>
      </dgm:t>
    </dgm:pt>
    <dgm:pt modelId="{FC042F79-6F59-44C7-9F85-D16B267FA16C}" type="parTrans" cxnId="{3B0752BE-2917-47D8-A2CE-F2249F1E8C8D}">
      <dgm:prSet/>
      <dgm:spPr/>
      <dgm:t>
        <a:bodyPr/>
        <a:lstStyle/>
        <a:p>
          <a:endParaRPr lang="ru-RU"/>
        </a:p>
      </dgm:t>
    </dgm:pt>
    <dgm:pt modelId="{65FD66AE-76B3-4EC4-8CF6-B014EF97DC0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Тепличные хозяйства</a:t>
          </a:r>
          <a:endParaRPr lang="ru-RU" sz="1600" dirty="0">
            <a:solidFill>
              <a:srgbClr val="002060"/>
            </a:solidFill>
          </a:endParaRPr>
        </a:p>
      </dgm:t>
    </dgm:pt>
    <dgm:pt modelId="{902EEA4E-EA87-4DA8-9D9F-2D9272ABCB99}" type="parTrans" cxnId="{4BCD3DC8-1B61-48A7-88CF-F4751FD0D49E}">
      <dgm:prSet/>
      <dgm:spPr/>
      <dgm:t>
        <a:bodyPr/>
        <a:lstStyle/>
        <a:p>
          <a:endParaRPr lang="ru-RU"/>
        </a:p>
      </dgm:t>
    </dgm:pt>
    <dgm:pt modelId="{C970C50A-3D9C-4DF4-B535-4C0B691D0322}" type="sibTrans" cxnId="{4BCD3DC8-1B61-48A7-88CF-F4751FD0D49E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Предложения</a:t>
          </a:r>
          <a:endParaRPr lang="ru-RU" sz="1900" b="1" dirty="0">
            <a:solidFill>
              <a:srgbClr val="002060"/>
            </a:solidFill>
          </a:endParaRPr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74E06E8A-36DF-46E3-A459-CD3697C4BE56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Необходимость промышленных испытаний на базе ОАО «Каустик»</a:t>
          </a:r>
          <a:endParaRPr lang="ru-RU" sz="1600" dirty="0">
            <a:solidFill>
              <a:srgbClr val="002060"/>
            </a:solidFill>
          </a:endParaRPr>
        </a:p>
      </dgm:t>
    </dgm:pt>
    <dgm:pt modelId="{8FDB3BD7-CF4B-43A0-B4DC-DE7F806F1055}" type="parTrans" cxnId="{D4015002-18FD-4FCE-9967-893BD86B341B}">
      <dgm:prSet/>
      <dgm:spPr/>
      <dgm:t>
        <a:bodyPr/>
        <a:lstStyle/>
        <a:p>
          <a:endParaRPr lang="ru-RU"/>
        </a:p>
      </dgm:t>
    </dgm:pt>
    <dgm:pt modelId="{88FC0A04-9DE7-437D-834A-7301B747048F}" type="sibTrans" cxnId="{D4015002-18FD-4FCE-9967-893BD86B341B}">
      <dgm:prSet/>
      <dgm:spPr/>
      <dgm:t>
        <a:bodyPr/>
        <a:lstStyle/>
        <a:p>
          <a:endParaRPr lang="ru-RU"/>
        </a:p>
      </dgm:t>
    </dgm:pt>
    <dgm:pt modelId="{7F2E1F84-EF6F-4D65-BE7D-C65EC7D4CC5C}">
      <dgm:prSet custT="1"/>
      <dgm:spPr/>
      <dgm:t>
        <a:bodyPr/>
        <a:lstStyle/>
        <a:p>
          <a:pPr algn="l" defTabSz="711200">
            <a:spcAft>
              <a:spcPct val="15000"/>
            </a:spcAft>
          </a:pPr>
          <a:endParaRPr lang="ru-RU" sz="1600" dirty="0" smtClean="0">
            <a:solidFill>
              <a:srgbClr val="002060"/>
            </a:solidFill>
          </a:endParaRPr>
        </a:p>
      </dgm:t>
    </dgm:pt>
    <dgm:pt modelId="{FE3265E2-724B-4329-BBC7-193B77D4219E}" type="parTrans" cxnId="{28310D02-46B1-435E-9EC1-EB645B4995C6}">
      <dgm:prSet/>
      <dgm:spPr/>
      <dgm:t>
        <a:bodyPr/>
        <a:lstStyle/>
        <a:p>
          <a:endParaRPr lang="ru-RU"/>
        </a:p>
      </dgm:t>
    </dgm:pt>
    <dgm:pt modelId="{A38D6199-4386-4FF5-9E47-E421C466FF39}" type="sibTrans" cxnId="{28310D02-46B1-435E-9EC1-EB645B4995C6}">
      <dgm:prSet/>
      <dgm:spPr/>
      <dgm:t>
        <a:bodyPr/>
        <a:lstStyle/>
        <a:p>
          <a:endParaRPr lang="ru-RU"/>
        </a:p>
      </dgm:t>
    </dgm:pt>
    <dgm:pt modelId="{0CEEDFAF-7C26-4EC5-BB1C-710783B03E2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Нефтедобыча, нефтепереработка, </a:t>
          </a:r>
          <a:r>
            <a:rPr lang="ru-RU" sz="1600" dirty="0" err="1" smtClean="0">
              <a:solidFill>
                <a:srgbClr val="002060"/>
              </a:solidFill>
            </a:rPr>
            <a:t>нефте</a:t>
          </a:r>
          <a:r>
            <a:rPr lang="ru-RU" sz="1600" dirty="0" smtClean="0">
              <a:solidFill>
                <a:srgbClr val="002060"/>
              </a:solidFill>
            </a:rPr>
            <a:t>- и </a:t>
          </a:r>
          <a:r>
            <a:rPr lang="ru-RU" sz="1600" dirty="0" err="1" smtClean="0">
              <a:solidFill>
                <a:srgbClr val="002060"/>
              </a:solidFill>
            </a:rPr>
            <a:t>газохимия</a:t>
          </a:r>
          <a:endParaRPr lang="ru-RU" sz="1600" dirty="0">
            <a:solidFill>
              <a:srgbClr val="002060"/>
            </a:solidFill>
          </a:endParaRPr>
        </a:p>
      </dgm:t>
    </dgm:pt>
    <dgm:pt modelId="{920755FD-A08A-431B-93E4-92A8D5CCD626}" type="parTrans" cxnId="{AE738CAA-8907-413F-81D9-5BC673C97C64}">
      <dgm:prSet/>
      <dgm:spPr/>
      <dgm:t>
        <a:bodyPr/>
        <a:lstStyle/>
        <a:p>
          <a:endParaRPr lang="ru-RU"/>
        </a:p>
      </dgm:t>
    </dgm:pt>
    <dgm:pt modelId="{8EB42730-276D-4CBB-BBB1-F6A2C98F34AD}" type="sibTrans" cxnId="{AE738CAA-8907-413F-81D9-5BC673C97C64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Машиностроение</a:t>
          </a:r>
          <a:endParaRPr lang="ru-RU" sz="1600" dirty="0">
            <a:solidFill>
              <a:srgbClr val="002060"/>
            </a:solidFill>
          </a:endParaRPr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35EB14F3-511A-4BD8-BA9A-5F21097D14E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Очистные сооружения</a:t>
          </a:r>
          <a:endParaRPr lang="ru-RU" sz="1600" dirty="0">
            <a:solidFill>
              <a:srgbClr val="002060"/>
            </a:solidFill>
          </a:endParaRPr>
        </a:p>
      </dgm:t>
    </dgm:pt>
    <dgm:pt modelId="{7C896696-DF11-47A2-87AF-920FA41A61A8}" type="parTrans" cxnId="{51BFD158-7A27-4634-B6AC-5340973946B9}">
      <dgm:prSet/>
      <dgm:spPr/>
      <dgm:t>
        <a:bodyPr/>
        <a:lstStyle/>
        <a:p>
          <a:endParaRPr lang="ru-RU"/>
        </a:p>
      </dgm:t>
    </dgm:pt>
    <dgm:pt modelId="{F9F8614F-39D5-4FBD-9DF2-02CA608B8D33}" type="sibTrans" cxnId="{51BFD158-7A27-4634-B6AC-5340973946B9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</dgm:pt>
    <dgm:pt modelId="{54417069-63CF-4703-B77E-15705E854DBB}" type="pres">
      <dgm:prSet presAssocID="{FD730B67-933B-438E-88B5-BA393FB4827B}" presName="node" presStyleLbl="node1" presStyleIdx="1" presStyleCnt="4" custScaleX="126102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</dgm:pt>
    <dgm:pt modelId="{DE064B86-C0CB-40BD-8056-0EFC501DCF17}" type="pres">
      <dgm:prSet presAssocID="{045A71FB-B2A4-467E-BAD6-5AC9D2D9BB6D}" presName="node" presStyleLbl="node1" presStyleIdx="2" presStyleCnt="4" custScaleX="11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</dgm:pt>
    <dgm:pt modelId="{A95C4DD4-F565-47C1-98FC-728F35265424}" type="pres">
      <dgm:prSet presAssocID="{16218E9E-56DC-4A64-9238-DDB4948E2843}" presName="node" presStyleLbl="node1" presStyleIdx="3" presStyleCnt="4" custScaleX="117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4368A-3277-4AC1-A589-95B27C238D94}" type="presOf" srcId="{CC893E65-DC79-418D-B933-A7C25F897B37}" destId="{54417069-63CF-4703-B77E-15705E854DBB}" srcOrd="0" destOrd="3" presId="urn:microsoft.com/office/officeart/2005/8/layout/hList6"/>
    <dgm:cxn modelId="{4BCD3DC8-1B61-48A7-88CF-F4751FD0D49E}" srcId="{045A71FB-B2A4-467E-BAD6-5AC9D2D9BB6D}" destId="{65FD66AE-76B3-4EC4-8CF6-B014EF97DC0A}" srcOrd="1" destOrd="0" parTransId="{902EEA4E-EA87-4DA8-9D9F-2D9272ABCB99}" sibTransId="{C970C50A-3D9C-4DF4-B535-4C0B691D0322}"/>
    <dgm:cxn modelId="{D06C16A8-D16D-4365-9A4F-589CA6AE1F50}" type="presOf" srcId="{7F2E1F84-EF6F-4D65-BE7D-C65EC7D4CC5C}" destId="{FD1E97CF-DD72-48A5-8F05-169B2704170A}" srcOrd="0" destOrd="1" presId="urn:microsoft.com/office/officeart/2005/8/layout/hList6"/>
    <dgm:cxn modelId="{CC72C2D1-6CBE-4DA8-A883-0C7098965E3D}" type="presOf" srcId="{35EB14F3-511A-4BD8-BA9A-5F21097D14E9}" destId="{DE064B86-C0CB-40BD-8056-0EFC501DCF17}" srcOrd="0" destOrd="3" presId="urn:microsoft.com/office/officeart/2005/8/layout/hList6"/>
    <dgm:cxn modelId="{9C244E3A-47AB-469F-B813-D28FB954B164}" type="presOf" srcId="{0CEEDFAF-7C26-4EC5-BB1C-710783B03E2E}" destId="{54417069-63CF-4703-B77E-15705E854DBB}" srcOrd="0" destOrd="1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3B40911F-9C27-4B7C-9504-F02ABBFEAD7F}" srcId="{045A71FB-B2A4-467E-BAD6-5AC9D2D9BB6D}" destId="{BAEEBC1E-6F01-4A49-BA8F-FD5AF5A0E122}" srcOrd="0" destOrd="0" parTransId="{B077DED3-6236-4494-B9A0-AD919B47FD16}" sibTransId="{8CBFDC79-B9CB-4954-BB90-AD6D2797795D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570E8CA7-8624-4708-A89D-122060CA8232}" type="presOf" srcId="{045A71FB-B2A4-467E-BAD6-5AC9D2D9BB6D}" destId="{DE064B86-C0CB-40BD-8056-0EFC501DCF17}" srcOrd="0" destOrd="0" presId="urn:microsoft.com/office/officeart/2005/8/layout/hList6"/>
    <dgm:cxn modelId="{28310D02-46B1-435E-9EC1-EB645B4995C6}" srcId="{C43FC9B6-5E82-4C29-BCCA-944175B60295}" destId="{7F2E1F84-EF6F-4D65-BE7D-C65EC7D4CC5C}" srcOrd="0" destOrd="0" parTransId="{FE3265E2-724B-4329-BBC7-193B77D4219E}" sibTransId="{A38D6199-4386-4FF5-9E47-E421C466FF39}"/>
    <dgm:cxn modelId="{A1BE7194-0AAC-47EB-9769-CCE5EAEDC209}" type="presOf" srcId="{1196C04C-115F-44D7-8B10-1D08BCC0FB0D}" destId="{57B7087B-489F-4D61-A092-6E0FD9EAF510}" srcOrd="0" destOrd="0" presId="urn:microsoft.com/office/officeart/2005/8/layout/hList6"/>
    <dgm:cxn modelId="{33010E97-C3D9-42B8-838D-08B8075EA832}" type="presOf" srcId="{011EAD43-965E-4F2E-B4BE-15CF20148651}" destId="{54417069-63CF-4703-B77E-15705E854DBB}" srcOrd="0" destOrd="2" presId="urn:microsoft.com/office/officeart/2005/8/layout/hList6"/>
    <dgm:cxn modelId="{7F4E3CA5-EE6A-444D-890A-547121FEB6FB}" type="presOf" srcId="{BAEEBC1E-6F01-4A49-BA8F-FD5AF5A0E122}" destId="{DE064B86-C0CB-40BD-8056-0EFC501DCF17}" srcOrd="0" destOrd="1" presId="urn:microsoft.com/office/officeart/2005/8/layout/hList6"/>
    <dgm:cxn modelId="{8FB3C0D8-B134-4F36-BC47-BFB247C0DF46}" type="presOf" srcId="{74E06E8A-36DF-46E3-A459-CD3697C4BE56}" destId="{A95C4DD4-F565-47C1-98FC-728F35265424}" srcOrd="0" destOrd="1" presId="urn:microsoft.com/office/officeart/2005/8/layout/hList6"/>
    <dgm:cxn modelId="{7B10CA5D-F114-4493-BD41-7D430F2A226E}" type="presOf" srcId="{C43FC9B6-5E82-4C29-BCCA-944175B60295}" destId="{FD1E97CF-DD72-48A5-8F05-169B2704170A}" srcOrd="0" destOrd="0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51BFD158-7A27-4634-B6AC-5340973946B9}" srcId="{045A71FB-B2A4-467E-BAD6-5AC9D2D9BB6D}" destId="{35EB14F3-511A-4BD8-BA9A-5F21097D14E9}" srcOrd="2" destOrd="0" parTransId="{7C896696-DF11-47A2-87AF-920FA41A61A8}" sibTransId="{F9F8614F-39D5-4FBD-9DF2-02CA608B8D33}"/>
    <dgm:cxn modelId="{C6B29978-BF5F-4288-9E49-88A5BB60C1F2}" type="presOf" srcId="{FD730B67-933B-438E-88B5-BA393FB4827B}" destId="{54417069-63CF-4703-B77E-15705E854DBB}" srcOrd="0" destOrd="0" presId="urn:microsoft.com/office/officeart/2005/8/layout/hList6"/>
    <dgm:cxn modelId="{AE738CAA-8907-413F-81D9-5BC673C97C64}" srcId="{FD730B67-933B-438E-88B5-BA393FB4827B}" destId="{0CEEDFAF-7C26-4EC5-BB1C-710783B03E2E}" srcOrd="0" destOrd="0" parTransId="{920755FD-A08A-431B-93E4-92A8D5CCD626}" sibTransId="{8EB42730-276D-4CBB-BBB1-F6A2C98F34AD}"/>
    <dgm:cxn modelId="{647BEF62-F89F-4CA0-9695-A63633417E46}" type="presOf" srcId="{65FD66AE-76B3-4EC4-8CF6-B014EF97DC0A}" destId="{DE064B86-C0CB-40BD-8056-0EFC501DCF17}" srcOrd="0" destOrd="2" presId="urn:microsoft.com/office/officeart/2005/8/layout/hList6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3B0752BE-2917-47D8-A2CE-F2249F1E8C8D}" srcId="{FD730B67-933B-438E-88B5-BA393FB4827B}" destId="{011EAD43-965E-4F2E-B4BE-15CF20148651}" srcOrd="1" destOrd="0" parTransId="{FC042F79-6F59-44C7-9F85-D16B267FA16C}" sibTransId="{9CA4D45A-76A0-4951-9E38-4B547D9E4E82}"/>
    <dgm:cxn modelId="{D4015002-18FD-4FCE-9967-893BD86B341B}" srcId="{16218E9E-56DC-4A64-9238-DDB4948E2843}" destId="{74E06E8A-36DF-46E3-A459-CD3697C4BE56}" srcOrd="0" destOrd="0" parTransId="{8FDB3BD7-CF4B-43A0-B4DC-DE7F806F1055}" sibTransId="{88FC0A04-9DE7-437D-834A-7301B747048F}"/>
    <dgm:cxn modelId="{9437B78A-1EBE-4C24-8A57-4340FEA2E3EE}" srcId="{FD730B67-933B-438E-88B5-BA393FB4827B}" destId="{CC893E65-DC79-418D-B933-A7C25F897B37}" srcOrd="2" destOrd="0" parTransId="{862C6797-498D-4B4C-97A7-5E184F51F20C}" sibTransId="{6966BF21-B5AB-4161-9E66-075DE86DF52B}"/>
    <dgm:cxn modelId="{E7604F3A-4B11-45DB-AA13-8FCD609A827C}" type="presOf" srcId="{16218E9E-56DC-4A64-9238-DDB4948E2843}" destId="{A95C4DD4-F565-47C1-98FC-728F35265424}" srcOrd="0" destOrd="0" presId="urn:microsoft.com/office/officeart/2005/8/layout/hList6"/>
    <dgm:cxn modelId="{4DC483C2-3EDC-40D1-AD12-B6177B4A6854}" type="presParOf" srcId="{57B7087B-489F-4D61-A092-6E0FD9EAF510}" destId="{FD1E97CF-DD72-48A5-8F05-169B2704170A}" srcOrd="0" destOrd="0" presId="urn:microsoft.com/office/officeart/2005/8/layout/hList6"/>
    <dgm:cxn modelId="{159BA276-7826-437D-9881-2298CFF15D1B}" type="presParOf" srcId="{57B7087B-489F-4D61-A092-6E0FD9EAF510}" destId="{7DD8A93E-8456-4D5C-BB53-B6A2D93CAA73}" srcOrd="1" destOrd="0" presId="urn:microsoft.com/office/officeart/2005/8/layout/hList6"/>
    <dgm:cxn modelId="{81823A20-7291-460F-B1F6-E4B9EBD67315}" type="presParOf" srcId="{57B7087B-489F-4D61-A092-6E0FD9EAF510}" destId="{54417069-63CF-4703-B77E-15705E854DBB}" srcOrd="2" destOrd="0" presId="urn:microsoft.com/office/officeart/2005/8/layout/hList6"/>
    <dgm:cxn modelId="{9A1CBD1F-7597-4E2B-8355-1A63AC35D153}" type="presParOf" srcId="{57B7087B-489F-4D61-A092-6E0FD9EAF510}" destId="{6FC1CE42-8105-4197-AC8A-66520596DE85}" srcOrd="3" destOrd="0" presId="urn:microsoft.com/office/officeart/2005/8/layout/hList6"/>
    <dgm:cxn modelId="{1A348BE6-CE4D-4362-94DE-3E748C633471}" type="presParOf" srcId="{57B7087B-489F-4D61-A092-6E0FD9EAF510}" destId="{DE064B86-C0CB-40BD-8056-0EFC501DCF17}" srcOrd="4" destOrd="0" presId="urn:microsoft.com/office/officeart/2005/8/layout/hList6"/>
    <dgm:cxn modelId="{877653DE-B7B3-427C-AC66-9A335EA8E0FB}" type="presParOf" srcId="{57B7087B-489F-4D61-A092-6E0FD9EAF510}" destId="{6761FD40-F2D4-453C-829A-0C9BB4C812D2}" srcOrd="5" destOrd="0" presId="urn:microsoft.com/office/officeart/2005/8/layout/hList6"/>
    <dgm:cxn modelId="{47DE2D88-AC55-46D7-B28E-863C828CD713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Преимущества продукта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1. Разработан электромагнитный сепаратор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2. Проведены лабораторные испытания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3. Проведены опытно-промышленные испытания на битумных месторождениях Республики Татарстан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4. Высокая эффективность дегазации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dirty="0">
            <a:solidFill>
              <a:srgbClr val="002060"/>
            </a:solidFill>
          </a:endParaRP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Потребители</a:t>
          </a:r>
          <a:endParaRPr lang="ru-RU" sz="2000" b="1" dirty="0">
            <a:solidFill>
              <a:srgbClr val="002060"/>
            </a:solidFill>
          </a:endParaRPr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BAEEBC1E-6F01-4A49-BA8F-FD5AF5A0E12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Промышленные предприятия</a:t>
          </a:r>
          <a:endParaRPr lang="ru-RU" sz="1600" dirty="0">
            <a:solidFill>
              <a:srgbClr val="002060"/>
            </a:solidFill>
          </a:endParaRPr>
        </a:p>
      </dgm:t>
    </dgm:pt>
    <dgm:pt modelId="{B077DED3-6236-4494-B9A0-AD919B47FD16}" type="parTrans" cxnId="{3B40911F-9C27-4B7C-9504-F02ABBFEAD7F}">
      <dgm:prSet/>
      <dgm:spPr/>
      <dgm:t>
        <a:bodyPr/>
        <a:lstStyle/>
        <a:p>
          <a:endParaRPr lang="ru-RU"/>
        </a:p>
      </dgm:t>
    </dgm:pt>
    <dgm:pt modelId="{8CBFDC79-B9CB-4954-BB90-AD6D2797795D}" type="sibTrans" cxnId="{3B40911F-9C27-4B7C-9504-F02ABBFEAD7F}">
      <dgm:prSet/>
      <dgm:spPr/>
      <dgm:t>
        <a:bodyPr/>
        <a:lstStyle/>
        <a:p>
          <a:endParaRPr lang="ru-RU"/>
        </a:p>
      </dgm:t>
    </dgm:pt>
    <dgm:pt modelId="{011EAD43-965E-4F2E-B4BE-15CF20148651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Нефтедобыча, нефтепереработка, </a:t>
          </a:r>
          <a:r>
            <a:rPr lang="ru-RU" sz="1400" dirty="0" err="1" smtClean="0">
              <a:solidFill>
                <a:srgbClr val="002060"/>
              </a:solidFill>
            </a:rPr>
            <a:t>нефте</a:t>
          </a:r>
          <a:r>
            <a:rPr lang="ru-RU" sz="1400" dirty="0" smtClean="0">
              <a:solidFill>
                <a:srgbClr val="002060"/>
              </a:solidFill>
            </a:rPr>
            <a:t>- и </a:t>
          </a:r>
          <a:r>
            <a:rPr lang="ru-RU" sz="1400" dirty="0" err="1" smtClean="0">
              <a:solidFill>
                <a:srgbClr val="002060"/>
              </a:solidFill>
            </a:rPr>
            <a:t>газохимия</a:t>
          </a:r>
          <a:endParaRPr lang="ru-RU" sz="1400" dirty="0">
            <a:solidFill>
              <a:srgbClr val="002060"/>
            </a:solidFill>
          </a:endParaRPr>
        </a:p>
      </dgm:t>
    </dgm:pt>
    <dgm:pt modelId="{9CA4D45A-76A0-4951-9E38-4B547D9E4E82}" type="sibTrans" cxnId="{3B0752BE-2917-47D8-A2CE-F2249F1E8C8D}">
      <dgm:prSet/>
      <dgm:spPr/>
      <dgm:t>
        <a:bodyPr/>
        <a:lstStyle/>
        <a:p>
          <a:endParaRPr lang="ru-RU"/>
        </a:p>
      </dgm:t>
    </dgm:pt>
    <dgm:pt modelId="{FC042F79-6F59-44C7-9F85-D16B267FA16C}" type="parTrans" cxnId="{3B0752BE-2917-47D8-A2CE-F2249F1E8C8D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Предложения</a:t>
          </a:r>
          <a:endParaRPr lang="ru-RU" b="1" dirty="0">
            <a:solidFill>
              <a:srgbClr val="002060"/>
            </a:solidFill>
          </a:endParaRPr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74E06E8A-36DF-46E3-A459-CD3697C4BE5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Запрашиваемый объем инвестиций – 20 млн. руб.</a:t>
          </a:r>
          <a:endParaRPr lang="ru-RU" dirty="0">
            <a:solidFill>
              <a:srgbClr val="002060"/>
            </a:solidFill>
          </a:endParaRPr>
        </a:p>
      </dgm:t>
    </dgm:pt>
    <dgm:pt modelId="{8FDB3BD7-CF4B-43A0-B4DC-DE7F806F1055}" type="parTrans" cxnId="{D4015002-18FD-4FCE-9967-893BD86B341B}">
      <dgm:prSet/>
      <dgm:spPr/>
      <dgm:t>
        <a:bodyPr/>
        <a:lstStyle/>
        <a:p>
          <a:endParaRPr lang="ru-RU"/>
        </a:p>
      </dgm:t>
    </dgm:pt>
    <dgm:pt modelId="{88FC0A04-9DE7-437D-834A-7301B747048F}" type="sibTrans" cxnId="{D4015002-18FD-4FCE-9967-893BD86B341B}">
      <dgm:prSet/>
      <dgm:spPr/>
      <dgm:t>
        <a:bodyPr/>
        <a:lstStyle/>
        <a:p>
          <a:endParaRPr lang="ru-RU"/>
        </a:p>
      </dgm:t>
    </dgm:pt>
    <dgm:pt modelId="{4A022D9A-5467-4A97-A25D-C563FC444F7E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Экономия материальных ресурсов</a:t>
          </a:r>
          <a:endParaRPr lang="ru-RU" dirty="0">
            <a:solidFill>
              <a:srgbClr val="002060"/>
            </a:solidFill>
          </a:endParaRPr>
        </a:p>
      </dgm:t>
    </dgm:pt>
    <dgm:pt modelId="{F1E580BD-47D5-4341-8E93-B3A188CAAEFB}" type="parTrans" cxnId="{053C036D-36F8-4EC1-B872-D81F5EDC894B}">
      <dgm:prSet/>
      <dgm:spPr/>
      <dgm:t>
        <a:bodyPr/>
        <a:lstStyle/>
        <a:p>
          <a:endParaRPr lang="ru-RU"/>
        </a:p>
      </dgm:t>
    </dgm:pt>
    <dgm:pt modelId="{394705AF-9F55-4153-AEFA-360DD51BDF2B}" type="sibTrans" cxnId="{053C036D-36F8-4EC1-B872-D81F5EDC894B}">
      <dgm:prSet/>
      <dgm:spPr/>
      <dgm:t>
        <a:bodyPr/>
        <a:lstStyle/>
        <a:p>
          <a:endParaRPr lang="ru-RU"/>
        </a:p>
      </dgm:t>
    </dgm:pt>
    <dgm:pt modelId="{CCC4AE4C-3A46-4B96-BA36-C085D60981DA}">
      <dgm:prSet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5AA80298-CF89-4331-94B8-ED7792C68C48}" type="parTrans" cxnId="{3B365D49-0C65-4CC4-936E-7167057539B7}">
      <dgm:prSet/>
      <dgm:spPr/>
      <dgm:t>
        <a:bodyPr/>
        <a:lstStyle/>
        <a:p>
          <a:endParaRPr lang="ru-RU"/>
        </a:p>
      </dgm:t>
    </dgm:pt>
    <dgm:pt modelId="{D8DB1AE0-6B04-4EC7-9A54-921E96B27CED}" type="sibTrans" cxnId="{3B365D49-0C65-4CC4-936E-7167057539B7}">
      <dgm:prSet/>
      <dgm:spPr/>
      <dgm:t>
        <a:bodyPr/>
        <a:lstStyle/>
        <a:p>
          <a:endParaRPr lang="ru-RU"/>
        </a:p>
      </dgm:t>
    </dgm:pt>
    <dgm:pt modelId="{AEC2E33D-4A08-4475-907F-2DAC8EA89348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Сокращение расходов на дегазацию до 45-50 %</a:t>
          </a:r>
          <a:endParaRPr lang="ru-RU" dirty="0">
            <a:solidFill>
              <a:srgbClr val="002060"/>
            </a:solidFill>
          </a:endParaRPr>
        </a:p>
      </dgm:t>
    </dgm:pt>
    <dgm:pt modelId="{D6AD52A8-28CA-4C46-AFCE-27C7DB61E30A}" type="parTrans" cxnId="{6EF1E54D-EE25-4FCA-ABE0-2BF2F3122416}">
      <dgm:prSet/>
      <dgm:spPr/>
      <dgm:t>
        <a:bodyPr/>
        <a:lstStyle/>
        <a:p>
          <a:endParaRPr lang="ru-RU"/>
        </a:p>
      </dgm:t>
    </dgm:pt>
    <dgm:pt modelId="{D225AD40-DFA7-4DDA-8D24-891D9A116978}" type="sibTrans" cxnId="{6EF1E54D-EE25-4FCA-ABE0-2BF2F3122416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5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</dgm:pt>
    <dgm:pt modelId="{54417069-63CF-4703-B77E-15705E854DBB}" type="pres">
      <dgm:prSet presAssocID="{FD730B67-933B-438E-88B5-BA393FB4827B}" presName="node" presStyleLbl="node1" presStyleIdx="1" presStyleCnt="4" custScaleX="141590" custLinFactNeighborX="-149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</dgm:pt>
    <dgm:pt modelId="{DE064B86-C0CB-40BD-8056-0EFC501DCF17}" type="pres">
      <dgm:prSet presAssocID="{045A71FB-B2A4-467E-BAD6-5AC9D2D9BB6D}" presName="node" presStyleLbl="node1" presStyleIdx="2" presStyleCnt="4" custScaleX="143975" custLinFactNeighborX="-889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</dgm:pt>
    <dgm:pt modelId="{A95C4DD4-F565-47C1-98FC-728F35265424}" type="pres">
      <dgm:prSet presAssocID="{16218E9E-56DC-4A64-9238-DDB4948E2843}" presName="node" presStyleLbl="node1" presStyleIdx="3" presStyleCnt="4" custScaleX="152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CBD46-DD6F-404D-B755-8D824AB81205}" type="presOf" srcId="{74E06E8A-36DF-46E3-A459-CD3697C4BE56}" destId="{A95C4DD4-F565-47C1-98FC-728F35265424}" srcOrd="0" destOrd="1" presId="urn:microsoft.com/office/officeart/2005/8/layout/hList6"/>
    <dgm:cxn modelId="{221BFAA5-23BA-41B4-A58B-327847C0227C}" type="presOf" srcId="{C43FC9B6-5E82-4C29-BCCA-944175B60295}" destId="{FD1E97CF-DD72-48A5-8F05-169B2704170A}" srcOrd="0" destOrd="0" presId="urn:microsoft.com/office/officeart/2005/8/layout/hList6"/>
    <dgm:cxn modelId="{C1EAD744-54C9-452C-9333-6F170F32A18D}" type="presOf" srcId="{4A022D9A-5467-4A97-A25D-C563FC444F7E}" destId="{A95C4DD4-F565-47C1-98FC-728F35265424}" srcOrd="0" destOrd="2" presId="urn:microsoft.com/office/officeart/2005/8/layout/hList6"/>
    <dgm:cxn modelId="{E3CD7EEF-D17A-4E1D-B3FD-330E16E44743}" type="presOf" srcId="{BAEEBC1E-6F01-4A49-BA8F-FD5AF5A0E122}" destId="{DE064B86-C0CB-40BD-8056-0EFC501DCF17}" srcOrd="0" destOrd="1" presId="urn:microsoft.com/office/officeart/2005/8/layout/hList6"/>
    <dgm:cxn modelId="{3B365D49-0C65-4CC4-936E-7167057539B7}" srcId="{16218E9E-56DC-4A64-9238-DDB4948E2843}" destId="{CCC4AE4C-3A46-4B96-BA36-C085D60981DA}" srcOrd="3" destOrd="0" parTransId="{5AA80298-CF89-4331-94B8-ED7792C68C48}" sibTransId="{D8DB1AE0-6B04-4EC7-9A54-921E96B27CED}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3B40911F-9C27-4B7C-9504-F02ABBFEAD7F}" srcId="{045A71FB-B2A4-467E-BAD6-5AC9D2D9BB6D}" destId="{BAEEBC1E-6F01-4A49-BA8F-FD5AF5A0E122}" srcOrd="0" destOrd="0" parTransId="{B077DED3-6236-4494-B9A0-AD919B47FD16}" sibTransId="{8CBFDC79-B9CB-4954-BB90-AD6D2797795D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6EF1E54D-EE25-4FCA-ABE0-2BF2F3122416}" srcId="{16218E9E-56DC-4A64-9238-DDB4948E2843}" destId="{AEC2E33D-4A08-4475-907F-2DAC8EA89348}" srcOrd="2" destOrd="0" parTransId="{D6AD52A8-28CA-4C46-AFCE-27C7DB61E30A}" sibTransId="{D225AD40-DFA7-4DDA-8D24-891D9A116978}"/>
    <dgm:cxn modelId="{0258FDB3-2BEF-4258-B97D-438C9E9F356B}" type="presOf" srcId="{FD730B67-933B-438E-88B5-BA393FB4827B}" destId="{54417069-63CF-4703-B77E-15705E854DBB}" srcOrd="0" destOrd="0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D3A5230E-D6DE-4534-9390-188DA363DCC2}" type="presOf" srcId="{045A71FB-B2A4-467E-BAD6-5AC9D2D9BB6D}" destId="{DE064B86-C0CB-40BD-8056-0EFC501DCF17}" srcOrd="0" destOrd="0" presId="urn:microsoft.com/office/officeart/2005/8/layout/hList6"/>
    <dgm:cxn modelId="{A0D3BAD7-7796-40D0-8573-919603143EA1}" type="presOf" srcId="{16218E9E-56DC-4A64-9238-DDB4948E2843}" destId="{A95C4DD4-F565-47C1-98FC-728F35265424}" srcOrd="0" destOrd="0" presId="urn:microsoft.com/office/officeart/2005/8/layout/hList6"/>
    <dgm:cxn modelId="{053C036D-36F8-4EC1-B872-D81F5EDC894B}" srcId="{16218E9E-56DC-4A64-9238-DDB4948E2843}" destId="{4A022D9A-5467-4A97-A25D-C563FC444F7E}" srcOrd="1" destOrd="0" parTransId="{F1E580BD-47D5-4341-8E93-B3A188CAAEFB}" sibTransId="{394705AF-9F55-4153-AEFA-360DD51BDF2B}"/>
    <dgm:cxn modelId="{36D9CDDC-E4B1-41B7-8253-0BFEDEF33B54}" type="presOf" srcId="{CCC4AE4C-3A46-4B96-BA36-C085D60981DA}" destId="{A95C4DD4-F565-47C1-98FC-728F35265424}" srcOrd="0" destOrd="4" presId="urn:microsoft.com/office/officeart/2005/8/layout/hList6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3B0752BE-2917-47D8-A2CE-F2249F1E8C8D}" srcId="{FD730B67-933B-438E-88B5-BA393FB4827B}" destId="{011EAD43-965E-4F2E-B4BE-15CF20148651}" srcOrd="0" destOrd="0" parTransId="{FC042F79-6F59-44C7-9F85-D16B267FA16C}" sibTransId="{9CA4D45A-76A0-4951-9E38-4B547D9E4E82}"/>
    <dgm:cxn modelId="{D4015002-18FD-4FCE-9967-893BD86B341B}" srcId="{16218E9E-56DC-4A64-9238-DDB4948E2843}" destId="{74E06E8A-36DF-46E3-A459-CD3697C4BE56}" srcOrd="0" destOrd="0" parTransId="{8FDB3BD7-CF4B-43A0-B4DC-DE7F806F1055}" sibTransId="{88FC0A04-9DE7-437D-834A-7301B747048F}"/>
    <dgm:cxn modelId="{3DB4D5CB-0E77-4B7F-9C0C-C1F52EF00689}" type="presOf" srcId="{011EAD43-965E-4F2E-B4BE-15CF20148651}" destId="{54417069-63CF-4703-B77E-15705E854DBB}" srcOrd="0" destOrd="1" presId="urn:microsoft.com/office/officeart/2005/8/layout/hList6"/>
    <dgm:cxn modelId="{8876D6EB-E28E-4AEB-A96F-BFF2B573BB2F}" type="presOf" srcId="{1196C04C-115F-44D7-8B10-1D08BCC0FB0D}" destId="{57B7087B-489F-4D61-A092-6E0FD9EAF510}" srcOrd="0" destOrd="0" presId="urn:microsoft.com/office/officeart/2005/8/layout/hList6"/>
    <dgm:cxn modelId="{15F9ED92-4E3A-4130-B26C-64C259528854}" type="presOf" srcId="{AEC2E33D-4A08-4475-907F-2DAC8EA89348}" destId="{A95C4DD4-F565-47C1-98FC-728F35265424}" srcOrd="0" destOrd="3" presId="urn:microsoft.com/office/officeart/2005/8/layout/hList6"/>
    <dgm:cxn modelId="{3987F460-1622-43D1-9323-303DC82AA163}" type="presParOf" srcId="{57B7087B-489F-4D61-A092-6E0FD9EAF510}" destId="{FD1E97CF-DD72-48A5-8F05-169B2704170A}" srcOrd="0" destOrd="0" presId="urn:microsoft.com/office/officeart/2005/8/layout/hList6"/>
    <dgm:cxn modelId="{7DF972D9-7779-4A31-A6B0-D20910FB7A53}" type="presParOf" srcId="{57B7087B-489F-4D61-A092-6E0FD9EAF510}" destId="{7DD8A93E-8456-4D5C-BB53-B6A2D93CAA73}" srcOrd="1" destOrd="0" presId="urn:microsoft.com/office/officeart/2005/8/layout/hList6"/>
    <dgm:cxn modelId="{3B3A3AE7-E5AC-4DFC-8E79-B5E577F51C3E}" type="presParOf" srcId="{57B7087B-489F-4D61-A092-6E0FD9EAF510}" destId="{54417069-63CF-4703-B77E-15705E854DBB}" srcOrd="2" destOrd="0" presId="urn:microsoft.com/office/officeart/2005/8/layout/hList6"/>
    <dgm:cxn modelId="{EACD25DB-3137-48FB-80A1-D28BF3728056}" type="presParOf" srcId="{57B7087B-489F-4D61-A092-6E0FD9EAF510}" destId="{6FC1CE42-8105-4197-AC8A-66520596DE85}" srcOrd="3" destOrd="0" presId="urn:microsoft.com/office/officeart/2005/8/layout/hList6"/>
    <dgm:cxn modelId="{0B675234-A563-4E64-B57F-3681DEF33FA7}" type="presParOf" srcId="{57B7087B-489F-4D61-A092-6E0FD9EAF510}" destId="{DE064B86-C0CB-40BD-8056-0EFC501DCF17}" srcOrd="4" destOrd="0" presId="urn:microsoft.com/office/officeart/2005/8/layout/hList6"/>
    <dgm:cxn modelId="{88B0C100-8D4A-4C56-8B84-BBD8C40901CB}" type="presParOf" srcId="{57B7087B-489F-4D61-A092-6E0FD9EAF510}" destId="{6761FD40-F2D4-453C-829A-0C9BB4C812D2}" srcOrd="5" destOrd="0" presId="urn:microsoft.com/office/officeart/2005/8/layout/hList6"/>
    <dgm:cxn modelId="{270BCB87-31AE-4F46-A938-C608F19759FB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 defTabSz="889000">
            <a:spcAft>
              <a:spcPct val="35000"/>
            </a:spcAft>
          </a:pPr>
          <a:endParaRPr lang="ru-RU" sz="2000" b="1" dirty="0" smtClean="0">
            <a:solidFill>
              <a:srgbClr val="002060"/>
            </a:solidFill>
          </a:endParaRPr>
        </a:p>
        <a:p>
          <a:pPr algn="ctr" defTabSz="889000"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</a:rPr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1. Получение кислот с заданным числом атомов углерода от 6 до 14 с селективностью 80 % при варьировании начальных условий процесса</a:t>
          </a:r>
        </a:p>
        <a:p>
          <a:pPr algn="l" defTabSz="180000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2. Низкая себестоимость</a:t>
          </a:r>
        </a:p>
        <a:p>
          <a:pPr algn="l" defTabSz="180000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3. Проведены опытно промышленные синтезы, получено более 10 т. продукта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dirty="0">
            <a:solidFill>
              <a:srgbClr val="002060"/>
            </a:solidFill>
          </a:endParaRP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Потребители</a:t>
          </a:r>
          <a:endParaRPr lang="ru-RU" sz="2000" b="1" dirty="0">
            <a:solidFill>
              <a:srgbClr val="002060"/>
            </a:solidFill>
          </a:endParaRPr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BAEEBC1E-6F01-4A49-BA8F-FD5AF5A0E12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Промышленные предприятия</a:t>
          </a:r>
          <a:endParaRPr lang="ru-RU" sz="1600" dirty="0">
            <a:solidFill>
              <a:srgbClr val="002060"/>
            </a:solidFill>
          </a:endParaRPr>
        </a:p>
      </dgm:t>
    </dgm:pt>
    <dgm:pt modelId="{B077DED3-6236-4494-B9A0-AD919B47FD16}" type="parTrans" cxnId="{3B40911F-9C27-4B7C-9504-F02ABBFEAD7F}">
      <dgm:prSet/>
      <dgm:spPr/>
      <dgm:t>
        <a:bodyPr/>
        <a:lstStyle/>
        <a:p>
          <a:endParaRPr lang="ru-RU"/>
        </a:p>
      </dgm:t>
    </dgm:pt>
    <dgm:pt modelId="{8CBFDC79-B9CB-4954-BB90-AD6D2797795D}" type="sibTrans" cxnId="{3B40911F-9C27-4B7C-9504-F02ABBFEAD7F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Предложения</a:t>
          </a:r>
          <a:endParaRPr lang="ru-RU" sz="1900" b="1" dirty="0">
            <a:solidFill>
              <a:srgbClr val="002060"/>
            </a:solidFill>
          </a:endParaRPr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74E06E8A-36DF-46E3-A459-CD3697C4BE56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Необходимость повторных промышленных испытаний на базе ОАО «Каустик»</a:t>
          </a:r>
          <a:endParaRPr lang="ru-RU" sz="1600" dirty="0">
            <a:solidFill>
              <a:srgbClr val="002060"/>
            </a:solidFill>
          </a:endParaRPr>
        </a:p>
      </dgm:t>
    </dgm:pt>
    <dgm:pt modelId="{8FDB3BD7-CF4B-43A0-B4DC-DE7F806F1055}" type="parTrans" cxnId="{D4015002-18FD-4FCE-9967-893BD86B341B}">
      <dgm:prSet/>
      <dgm:spPr/>
      <dgm:t>
        <a:bodyPr/>
        <a:lstStyle/>
        <a:p>
          <a:endParaRPr lang="ru-RU"/>
        </a:p>
      </dgm:t>
    </dgm:pt>
    <dgm:pt modelId="{88FC0A04-9DE7-437D-834A-7301B747048F}" type="sibTrans" cxnId="{D4015002-18FD-4FCE-9967-893BD86B341B}">
      <dgm:prSet/>
      <dgm:spPr/>
      <dgm:t>
        <a:bodyPr/>
        <a:lstStyle/>
        <a:p>
          <a:endParaRPr lang="ru-RU"/>
        </a:p>
      </dgm:t>
    </dgm:pt>
    <dgm:pt modelId="{0CEEDFAF-7C26-4EC5-BB1C-710783B03E2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Нефтедобыча, нефтепереработка, </a:t>
          </a:r>
          <a:r>
            <a:rPr lang="ru-RU" sz="1600" dirty="0" err="1" smtClean="0">
              <a:solidFill>
                <a:srgbClr val="002060"/>
              </a:solidFill>
            </a:rPr>
            <a:t>нефте</a:t>
          </a:r>
          <a:r>
            <a:rPr lang="ru-RU" sz="1600" dirty="0" smtClean="0">
              <a:solidFill>
                <a:srgbClr val="002060"/>
              </a:solidFill>
            </a:rPr>
            <a:t>- и </a:t>
          </a:r>
          <a:r>
            <a:rPr lang="ru-RU" sz="1600" dirty="0" err="1" smtClean="0">
              <a:solidFill>
                <a:srgbClr val="002060"/>
              </a:solidFill>
            </a:rPr>
            <a:t>газохимия</a:t>
          </a:r>
          <a:endParaRPr lang="ru-RU" sz="1600" dirty="0">
            <a:solidFill>
              <a:srgbClr val="002060"/>
            </a:solidFill>
          </a:endParaRPr>
        </a:p>
      </dgm:t>
    </dgm:pt>
    <dgm:pt modelId="{920755FD-A08A-431B-93E4-92A8D5CCD626}" type="parTrans" cxnId="{AE738CAA-8907-413F-81D9-5BC673C97C64}">
      <dgm:prSet/>
      <dgm:spPr/>
      <dgm:t>
        <a:bodyPr/>
        <a:lstStyle/>
        <a:p>
          <a:endParaRPr lang="ru-RU"/>
        </a:p>
      </dgm:t>
    </dgm:pt>
    <dgm:pt modelId="{8EB42730-276D-4CBB-BBB1-F6A2C98F34AD}" type="sibTrans" cxnId="{AE738CAA-8907-413F-81D9-5BC673C97C64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Машиностроение</a:t>
          </a:r>
          <a:endParaRPr lang="ru-RU" sz="1600" dirty="0">
            <a:solidFill>
              <a:srgbClr val="002060"/>
            </a:solidFill>
          </a:endParaRPr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52FFF2BE-A197-4A33-99CA-166689913A7F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Синтез на основе высших изомерных кислот ингибитора коррозии</a:t>
          </a:r>
        </a:p>
      </dgm:t>
    </dgm:pt>
    <dgm:pt modelId="{A4AA89C2-C40F-4E20-AB1F-68FE35EC8D54}" type="parTrans" cxnId="{EA7E3597-525A-4337-8A19-1B8EC076571A}">
      <dgm:prSet/>
      <dgm:spPr/>
      <dgm:t>
        <a:bodyPr/>
        <a:lstStyle/>
        <a:p>
          <a:endParaRPr lang="ru-RU"/>
        </a:p>
      </dgm:t>
    </dgm:pt>
    <dgm:pt modelId="{F961E9F6-EFE8-46AA-A82F-096E5B683CBE}" type="sibTrans" cxnId="{EA7E3597-525A-4337-8A19-1B8EC076571A}">
      <dgm:prSet/>
      <dgm:spPr/>
      <dgm:t>
        <a:bodyPr/>
        <a:lstStyle/>
        <a:p>
          <a:endParaRPr lang="ru-RU"/>
        </a:p>
      </dgm:t>
    </dgm:pt>
    <dgm:pt modelId="{8C368187-C028-4ACF-8AD4-9C2C434ABE4B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Синтез смазки для авиационных двигателей и моторного масла для арктической техники</a:t>
          </a:r>
        </a:p>
      </dgm:t>
    </dgm:pt>
    <dgm:pt modelId="{86FE18F3-34ED-43A7-ACB0-86747EE727A5}" type="parTrans" cxnId="{26DD9149-5271-49A1-A1AA-A53859AED3F6}">
      <dgm:prSet/>
      <dgm:spPr/>
      <dgm:t>
        <a:bodyPr/>
        <a:lstStyle/>
        <a:p>
          <a:endParaRPr lang="ru-RU"/>
        </a:p>
      </dgm:t>
    </dgm:pt>
    <dgm:pt modelId="{06C84035-8295-49F9-A735-3809145EA026}" type="sibTrans" cxnId="{26DD9149-5271-49A1-A1AA-A53859AED3F6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52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</dgm:pt>
    <dgm:pt modelId="{54417069-63CF-4703-B77E-15705E854DBB}" type="pres">
      <dgm:prSet presAssocID="{FD730B67-933B-438E-88B5-BA393FB4827B}" presName="node" presStyleLbl="node1" presStyleIdx="1" presStyleCnt="4" custScaleX="152462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</dgm:pt>
    <dgm:pt modelId="{DE064B86-C0CB-40BD-8056-0EFC501DCF17}" type="pres">
      <dgm:prSet presAssocID="{045A71FB-B2A4-467E-BAD6-5AC9D2D9BB6D}" presName="node" presStyleLbl="node1" presStyleIdx="2" presStyleCnt="4" custScaleX="130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</dgm:pt>
    <dgm:pt modelId="{A95C4DD4-F565-47C1-98FC-728F35265424}" type="pres">
      <dgm:prSet presAssocID="{16218E9E-56DC-4A64-9238-DDB4948E2843}" presName="node" presStyleLbl="node1" presStyleIdx="3" presStyleCnt="4" custScaleX="14161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D9149-5271-49A1-A1AA-A53859AED3F6}" srcId="{16218E9E-56DC-4A64-9238-DDB4948E2843}" destId="{8C368187-C028-4ACF-8AD4-9C2C434ABE4B}" srcOrd="2" destOrd="0" parTransId="{86FE18F3-34ED-43A7-ACB0-86747EE727A5}" sibTransId="{06C84035-8295-49F9-A735-3809145EA026}"/>
    <dgm:cxn modelId="{D99F5E6A-1F27-40B4-AB0E-A5788C59250B}" type="presOf" srcId="{C43FC9B6-5E82-4C29-BCCA-944175B60295}" destId="{FD1E97CF-DD72-48A5-8F05-169B2704170A}" srcOrd="0" destOrd="0" presId="urn:microsoft.com/office/officeart/2005/8/layout/hList6"/>
    <dgm:cxn modelId="{CAF36CFE-A75E-4658-964C-FD07CB6891D0}" type="presOf" srcId="{16218E9E-56DC-4A64-9238-DDB4948E2843}" destId="{A95C4DD4-F565-47C1-98FC-728F35265424}" srcOrd="0" destOrd="0" presId="urn:microsoft.com/office/officeart/2005/8/layout/hList6"/>
    <dgm:cxn modelId="{36888005-C952-4C7F-BA17-06D966BE03C9}" type="presOf" srcId="{045A71FB-B2A4-467E-BAD6-5AC9D2D9BB6D}" destId="{DE064B86-C0CB-40BD-8056-0EFC501DCF17}" srcOrd="0" destOrd="0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EA7E3597-525A-4337-8A19-1B8EC076571A}" srcId="{16218E9E-56DC-4A64-9238-DDB4948E2843}" destId="{52FFF2BE-A197-4A33-99CA-166689913A7F}" srcOrd="1" destOrd="0" parTransId="{A4AA89C2-C40F-4E20-AB1F-68FE35EC8D54}" sibTransId="{F961E9F6-EFE8-46AA-A82F-096E5B683CBE}"/>
    <dgm:cxn modelId="{3B40911F-9C27-4B7C-9504-F02ABBFEAD7F}" srcId="{045A71FB-B2A4-467E-BAD6-5AC9D2D9BB6D}" destId="{BAEEBC1E-6F01-4A49-BA8F-FD5AF5A0E122}" srcOrd="0" destOrd="0" parTransId="{B077DED3-6236-4494-B9A0-AD919B47FD16}" sibTransId="{8CBFDC79-B9CB-4954-BB90-AD6D2797795D}"/>
    <dgm:cxn modelId="{DB197840-E1F0-4A5E-B9E1-7491569098B4}" type="presOf" srcId="{BAEEBC1E-6F01-4A49-BA8F-FD5AF5A0E122}" destId="{DE064B86-C0CB-40BD-8056-0EFC501DCF17}" srcOrd="0" destOrd="1" presId="urn:microsoft.com/office/officeart/2005/8/layout/hList6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F6EDAEF5-AF22-49FC-AC9D-F8F88ACCD14A}" type="presOf" srcId="{FD730B67-933B-438E-88B5-BA393FB4827B}" destId="{54417069-63CF-4703-B77E-15705E854DBB}" srcOrd="0" destOrd="0" presId="urn:microsoft.com/office/officeart/2005/8/layout/hList6"/>
    <dgm:cxn modelId="{755C778B-B2D9-47C5-AF73-579DDA4B639F}" type="presOf" srcId="{CC893E65-DC79-418D-B933-A7C25F897B37}" destId="{54417069-63CF-4703-B77E-15705E854DBB}" srcOrd="0" destOrd="2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828668E8-2731-4931-ABF8-2B606C262480}" type="presOf" srcId="{52FFF2BE-A197-4A33-99CA-166689913A7F}" destId="{A95C4DD4-F565-47C1-98FC-728F35265424}" srcOrd="0" destOrd="2" presId="urn:microsoft.com/office/officeart/2005/8/layout/hList6"/>
    <dgm:cxn modelId="{AE738CAA-8907-413F-81D9-5BC673C97C64}" srcId="{FD730B67-933B-438E-88B5-BA393FB4827B}" destId="{0CEEDFAF-7C26-4EC5-BB1C-710783B03E2E}" srcOrd="0" destOrd="0" parTransId="{920755FD-A08A-431B-93E4-92A8D5CCD626}" sibTransId="{8EB42730-276D-4CBB-BBB1-F6A2C98F34AD}"/>
    <dgm:cxn modelId="{EF0A3089-10F9-41FF-8E99-9E2665905726}" type="presOf" srcId="{0CEEDFAF-7C26-4EC5-BB1C-710783B03E2E}" destId="{54417069-63CF-4703-B77E-15705E854DBB}" srcOrd="0" destOrd="1" presId="urn:microsoft.com/office/officeart/2005/8/layout/hList6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D4015002-18FD-4FCE-9967-893BD86B341B}" srcId="{16218E9E-56DC-4A64-9238-DDB4948E2843}" destId="{74E06E8A-36DF-46E3-A459-CD3697C4BE56}" srcOrd="0" destOrd="0" parTransId="{8FDB3BD7-CF4B-43A0-B4DC-DE7F806F1055}" sibTransId="{88FC0A04-9DE7-437D-834A-7301B747048F}"/>
    <dgm:cxn modelId="{5E9E82A5-E28D-4B04-AEED-7CB39517C93A}" type="presOf" srcId="{74E06E8A-36DF-46E3-A459-CD3697C4BE56}" destId="{A95C4DD4-F565-47C1-98FC-728F35265424}" srcOrd="0" destOrd="1" presId="urn:microsoft.com/office/officeart/2005/8/layout/hList6"/>
    <dgm:cxn modelId="{9437B78A-1EBE-4C24-8A57-4340FEA2E3EE}" srcId="{FD730B67-933B-438E-88B5-BA393FB4827B}" destId="{CC893E65-DC79-418D-B933-A7C25F897B37}" srcOrd="1" destOrd="0" parTransId="{862C6797-498D-4B4C-97A7-5E184F51F20C}" sibTransId="{6966BF21-B5AB-4161-9E66-075DE86DF52B}"/>
    <dgm:cxn modelId="{B3B136D5-6606-49C6-9266-23D04264E4FD}" type="presOf" srcId="{1196C04C-115F-44D7-8B10-1D08BCC0FB0D}" destId="{57B7087B-489F-4D61-A092-6E0FD9EAF510}" srcOrd="0" destOrd="0" presId="urn:microsoft.com/office/officeart/2005/8/layout/hList6"/>
    <dgm:cxn modelId="{5394C9E5-36F8-41A7-9DB1-0F4B7F405444}" type="presOf" srcId="{8C368187-C028-4ACF-8AD4-9C2C434ABE4B}" destId="{A95C4DD4-F565-47C1-98FC-728F35265424}" srcOrd="0" destOrd="3" presId="urn:microsoft.com/office/officeart/2005/8/layout/hList6"/>
    <dgm:cxn modelId="{AADC5D6E-8FC6-44CE-AB49-89AFADED5A6A}" type="presParOf" srcId="{57B7087B-489F-4D61-A092-6E0FD9EAF510}" destId="{FD1E97CF-DD72-48A5-8F05-169B2704170A}" srcOrd="0" destOrd="0" presId="urn:microsoft.com/office/officeart/2005/8/layout/hList6"/>
    <dgm:cxn modelId="{B4ADC45B-8761-44C5-B839-0F6FB3A4E08C}" type="presParOf" srcId="{57B7087B-489F-4D61-A092-6E0FD9EAF510}" destId="{7DD8A93E-8456-4D5C-BB53-B6A2D93CAA73}" srcOrd="1" destOrd="0" presId="urn:microsoft.com/office/officeart/2005/8/layout/hList6"/>
    <dgm:cxn modelId="{ED17F804-F629-43B2-8D76-B6F809E5D46E}" type="presParOf" srcId="{57B7087B-489F-4D61-A092-6E0FD9EAF510}" destId="{54417069-63CF-4703-B77E-15705E854DBB}" srcOrd="2" destOrd="0" presId="urn:microsoft.com/office/officeart/2005/8/layout/hList6"/>
    <dgm:cxn modelId="{259EBB3E-438D-4DF3-B92B-ADEA465BFD18}" type="presParOf" srcId="{57B7087B-489F-4D61-A092-6E0FD9EAF510}" destId="{6FC1CE42-8105-4197-AC8A-66520596DE85}" srcOrd="3" destOrd="0" presId="urn:microsoft.com/office/officeart/2005/8/layout/hList6"/>
    <dgm:cxn modelId="{51CBBACD-A7E5-4116-82D7-B76DFE5DD84F}" type="presParOf" srcId="{57B7087B-489F-4D61-A092-6E0FD9EAF510}" destId="{DE064B86-C0CB-40BD-8056-0EFC501DCF17}" srcOrd="4" destOrd="0" presId="urn:microsoft.com/office/officeart/2005/8/layout/hList6"/>
    <dgm:cxn modelId="{9C48E26B-7C22-4EFD-B51C-D9ACF50ACDCC}" type="presParOf" srcId="{57B7087B-489F-4D61-A092-6E0FD9EAF510}" destId="{6761FD40-F2D4-453C-829A-0C9BB4C812D2}" srcOrd="5" destOrd="0" presId="urn:microsoft.com/office/officeart/2005/8/layout/hList6"/>
    <dgm:cxn modelId="{57E61E7F-B0CB-4296-8A2C-D8B979A6B597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Преимущества продукта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1. Создан прототип продукта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2. Проведены предварительные испытания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3. Получены охранные документы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4. Низкая себестоимость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endParaRPr lang="ru-RU" sz="1800" b="1" dirty="0" smtClean="0">
            <a:solidFill>
              <a:srgbClr val="002060"/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dirty="0">
            <a:solidFill>
              <a:srgbClr val="002060"/>
            </a:solidFill>
          </a:endParaRP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Потребители</a:t>
          </a:r>
          <a:endParaRPr lang="ru-RU" sz="2000" b="1" dirty="0">
            <a:solidFill>
              <a:srgbClr val="002060"/>
            </a:solidFill>
          </a:endParaRPr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BAEEBC1E-6F01-4A49-BA8F-FD5AF5A0E12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С/</a:t>
          </a:r>
          <a:r>
            <a:rPr lang="ru-RU" sz="1600" dirty="0" err="1" smtClean="0">
              <a:solidFill>
                <a:srgbClr val="002060"/>
              </a:solidFill>
            </a:rPr>
            <a:t>х</a:t>
          </a:r>
          <a:r>
            <a:rPr lang="ru-RU" sz="1600" dirty="0" smtClean="0">
              <a:solidFill>
                <a:srgbClr val="002060"/>
              </a:solidFill>
            </a:rPr>
            <a:t> предприятия</a:t>
          </a:r>
          <a:endParaRPr lang="ru-RU" sz="1600" dirty="0">
            <a:solidFill>
              <a:srgbClr val="002060"/>
            </a:solidFill>
          </a:endParaRPr>
        </a:p>
      </dgm:t>
    </dgm:pt>
    <dgm:pt modelId="{B077DED3-6236-4494-B9A0-AD919B47FD16}" type="parTrans" cxnId="{3B40911F-9C27-4B7C-9504-F02ABBFEAD7F}">
      <dgm:prSet/>
      <dgm:spPr/>
      <dgm:t>
        <a:bodyPr/>
        <a:lstStyle/>
        <a:p>
          <a:endParaRPr lang="ru-RU"/>
        </a:p>
      </dgm:t>
    </dgm:pt>
    <dgm:pt modelId="{8CBFDC79-B9CB-4954-BB90-AD6D2797795D}" type="sibTrans" cxnId="{3B40911F-9C27-4B7C-9504-F02ABBFEAD7F}">
      <dgm:prSet/>
      <dgm:spPr/>
      <dgm:t>
        <a:bodyPr/>
        <a:lstStyle/>
        <a:p>
          <a:endParaRPr lang="ru-RU"/>
        </a:p>
      </dgm:t>
    </dgm:pt>
    <dgm:pt modelId="{011EAD43-965E-4F2E-B4BE-15CF20148651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</a:rPr>
            <a:t>Агро</a:t>
          </a:r>
          <a:r>
            <a:rPr lang="ru-RU" sz="1400" dirty="0" smtClean="0">
              <a:solidFill>
                <a:srgbClr val="002060"/>
              </a:solidFill>
            </a:rPr>
            <a:t>- и лесопромышленный комплексы</a:t>
          </a:r>
          <a:endParaRPr lang="ru-RU" sz="1400" dirty="0">
            <a:solidFill>
              <a:srgbClr val="002060"/>
            </a:solidFill>
          </a:endParaRPr>
        </a:p>
      </dgm:t>
    </dgm:pt>
    <dgm:pt modelId="{9CA4D45A-76A0-4951-9E38-4B547D9E4E82}" type="sibTrans" cxnId="{3B0752BE-2917-47D8-A2CE-F2249F1E8C8D}">
      <dgm:prSet/>
      <dgm:spPr/>
      <dgm:t>
        <a:bodyPr/>
        <a:lstStyle/>
        <a:p>
          <a:endParaRPr lang="ru-RU"/>
        </a:p>
      </dgm:t>
    </dgm:pt>
    <dgm:pt modelId="{FC042F79-6F59-44C7-9F85-D16B267FA16C}" type="parTrans" cxnId="{3B0752BE-2917-47D8-A2CE-F2249F1E8C8D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endParaRPr lang="ru-RU" b="1" dirty="0" smtClean="0">
            <a:solidFill>
              <a:srgbClr val="002060"/>
            </a:solidFill>
          </a:endParaRPr>
        </a:p>
        <a:p>
          <a:r>
            <a:rPr lang="ru-RU" b="1" dirty="0" smtClean="0">
              <a:solidFill>
                <a:srgbClr val="002060"/>
              </a:solidFill>
            </a:rPr>
            <a:t>Предложения</a:t>
          </a:r>
          <a:endParaRPr lang="ru-RU" b="1" dirty="0">
            <a:solidFill>
              <a:srgbClr val="002060"/>
            </a:solidFill>
          </a:endParaRPr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74E06E8A-36DF-46E3-A459-CD3697C4BE5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Аттестация прототипа</a:t>
          </a:r>
          <a:endParaRPr lang="ru-RU" dirty="0">
            <a:solidFill>
              <a:srgbClr val="002060"/>
            </a:solidFill>
          </a:endParaRPr>
        </a:p>
      </dgm:t>
    </dgm:pt>
    <dgm:pt modelId="{8FDB3BD7-CF4B-43A0-B4DC-DE7F806F1055}" type="parTrans" cxnId="{D4015002-18FD-4FCE-9967-893BD86B341B}">
      <dgm:prSet/>
      <dgm:spPr/>
      <dgm:t>
        <a:bodyPr/>
        <a:lstStyle/>
        <a:p>
          <a:endParaRPr lang="ru-RU"/>
        </a:p>
      </dgm:t>
    </dgm:pt>
    <dgm:pt modelId="{88FC0A04-9DE7-437D-834A-7301B747048F}" type="sibTrans" cxnId="{D4015002-18FD-4FCE-9967-893BD86B341B}">
      <dgm:prSet/>
      <dgm:spPr/>
      <dgm:t>
        <a:bodyPr/>
        <a:lstStyle/>
        <a:p>
          <a:endParaRPr lang="ru-RU"/>
        </a:p>
      </dgm:t>
    </dgm:pt>
    <dgm:pt modelId="{05267F26-C5F1-4D79-9909-A83EC5202544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Повышение качества с/</a:t>
          </a:r>
          <a:r>
            <a:rPr lang="ru-RU" dirty="0" err="1" smtClean="0">
              <a:solidFill>
                <a:srgbClr val="002060"/>
              </a:solidFill>
            </a:rPr>
            <a:t>х</a:t>
          </a:r>
          <a:r>
            <a:rPr lang="ru-RU" dirty="0" smtClean="0">
              <a:solidFill>
                <a:srgbClr val="002060"/>
              </a:solidFill>
            </a:rPr>
            <a:t> продукции</a:t>
          </a:r>
          <a:endParaRPr lang="ru-RU" dirty="0">
            <a:solidFill>
              <a:srgbClr val="002060"/>
            </a:solidFill>
          </a:endParaRPr>
        </a:p>
      </dgm:t>
    </dgm:pt>
    <dgm:pt modelId="{5088CEB3-033D-464C-8F7E-2A52B491F43F}" type="parTrans" cxnId="{1417E1B2-73DB-45B6-80DC-BFDA928CCB05}">
      <dgm:prSet/>
      <dgm:spPr/>
      <dgm:t>
        <a:bodyPr/>
        <a:lstStyle/>
        <a:p>
          <a:endParaRPr lang="ru-RU"/>
        </a:p>
      </dgm:t>
    </dgm:pt>
    <dgm:pt modelId="{A464CC7F-B30E-428F-B2D4-4FF5E85E8695}" type="sibTrans" cxnId="{1417E1B2-73DB-45B6-80DC-BFDA928CCB05}">
      <dgm:prSet/>
      <dgm:spPr/>
      <dgm:t>
        <a:bodyPr/>
        <a:lstStyle/>
        <a:p>
          <a:endParaRPr lang="ru-RU"/>
        </a:p>
      </dgm:t>
    </dgm:pt>
    <dgm:pt modelId="{5E688B05-9DE0-454E-88DE-58F9D35B5333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Организация серийного производства (примерная цена – 25 т.р.)</a:t>
          </a:r>
          <a:endParaRPr lang="ru-RU" dirty="0">
            <a:solidFill>
              <a:srgbClr val="002060"/>
            </a:solidFill>
          </a:endParaRPr>
        </a:p>
      </dgm:t>
    </dgm:pt>
    <dgm:pt modelId="{BFD3CBC4-AA3A-4E1C-8995-34BA381B16C5}" type="parTrans" cxnId="{3CC34E07-7553-4B40-985C-850A2176785C}">
      <dgm:prSet/>
      <dgm:spPr/>
      <dgm:t>
        <a:bodyPr/>
        <a:lstStyle/>
        <a:p>
          <a:endParaRPr lang="ru-RU"/>
        </a:p>
      </dgm:t>
    </dgm:pt>
    <dgm:pt modelId="{6FF9E762-D55A-454F-A920-B4C4C8EBE274}" type="sibTrans" cxnId="{3CC34E07-7553-4B40-985C-850A2176785C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4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</dgm:pt>
    <dgm:pt modelId="{54417069-63CF-4703-B77E-15705E854DBB}" type="pres">
      <dgm:prSet presAssocID="{FD730B67-933B-438E-88B5-BA393FB4827B}" presName="node" presStyleLbl="node1" presStyleIdx="1" presStyleCnt="4" custScaleX="95043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</dgm:pt>
    <dgm:pt modelId="{DE064B86-C0CB-40BD-8056-0EFC501DCF17}" type="pres">
      <dgm:prSet presAssocID="{045A71FB-B2A4-467E-BAD6-5AC9D2D9BB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</dgm:pt>
    <dgm:pt modelId="{A95C4DD4-F565-47C1-98FC-728F35265424}" type="pres">
      <dgm:prSet presAssocID="{16218E9E-56DC-4A64-9238-DDB4948E28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74AE6-4D23-4EAC-BEAE-FCB946429063}" type="presOf" srcId="{16218E9E-56DC-4A64-9238-DDB4948E2843}" destId="{A95C4DD4-F565-47C1-98FC-728F35265424}" srcOrd="0" destOrd="0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B931BB20-8BE2-4FFF-BA0E-27D4748AC311}" type="presOf" srcId="{011EAD43-965E-4F2E-B4BE-15CF20148651}" destId="{54417069-63CF-4703-B77E-15705E854DBB}" srcOrd="0" destOrd="1" presId="urn:microsoft.com/office/officeart/2005/8/layout/hList6"/>
    <dgm:cxn modelId="{3CC34E07-7553-4B40-985C-850A2176785C}" srcId="{16218E9E-56DC-4A64-9238-DDB4948E2843}" destId="{5E688B05-9DE0-454E-88DE-58F9D35B5333}" srcOrd="1" destOrd="0" parTransId="{BFD3CBC4-AA3A-4E1C-8995-34BA381B16C5}" sibTransId="{6FF9E762-D55A-454F-A920-B4C4C8EBE274}"/>
    <dgm:cxn modelId="{DB4785B9-6AFB-49E7-A993-F43A2C247539}" type="presOf" srcId="{1196C04C-115F-44D7-8B10-1D08BCC0FB0D}" destId="{57B7087B-489F-4D61-A092-6E0FD9EAF510}" srcOrd="0" destOrd="0" presId="urn:microsoft.com/office/officeart/2005/8/layout/hList6"/>
    <dgm:cxn modelId="{32115FF3-C650-4B3D-B6FE-4AD9CCA317D9}" type="presOf" srcId="{05267F26-C5F1-4D79-9909-A83EC5202544}" destId="{A95C4DD4-F565-47C1-98FC-728F35265424}" srcOrd="0" destOrd="3" presId="urn:microsoft.com/office/officeart/2005/8/layout/hList6"/>
    <dgm:cxn modelId="{E30ECC12-0D2C-4734-A060-B2BF383AEE7D}" type="presOf" srcId="{BAEEBC1E-6F01-4A49-BA8F-FD5AF5A0E122}" destId="{DE064B86-C0CB-40BD-8056-0EFC501DCF17}" srcOrd="0" destOrd="1" presId="urn:microsoft.com/office/officeart/2005/8/layout/hList6"/>
    <dgm:cxn modelId="{306604C6-3281-46EE-AC4F-B8096409A0C7}" type="presOf" srcId="{045A71FB-B2A4-467E-BAD6-5AC9D2D9BB6D}" destId="{DE064B86-C0CB-40BD-8056-0EFC501DCF17}" srcOrd="0" destOrd="0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3B40911F-9C27-4B7C-9504-F02ABBFEAD7F}" srcId="{045A71FB-B2A4-467E-BAD6-5AC9D2D9BB6D}" destId="{BAEEBC1E-6F01-4A49-BA8F-FD5AF5A0E122}" srcOrd="0" destOrd="0" parTransId="{B077DED3-6236-4494-B9A0-AD919B47FD16}" sibTransId="{8CBFDC79-B9CB-4954-BB90-AD6D2797795D}"/>
    <dgm:cxn modelId="{1417E1B2-73DB-45B6-80DC-BFDA928CCB05}" srcId="{16218E9E-56DC-4A64-9238-DDB4948E2843}" destId="{05267F26-C5F1-4D79-9909-A83EC5202544}" srcOrd="2" destOrd="0" parTransId="{5088CEB3-033D-464C-8F7E-2A52B491F43F}" sibTransId="{A464CC7F-B30E-428F-B2D4-4FF5E85E8695}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A0FDDAAC-F5CA-4F63-B349-8A2201E3C35D}" type="presOf" srcId="{C43FC9B6-5E82-4C29-BCCA-944175B60295}" destId="{FD1E97CF-DD72-48A5-8F05-169B2704170A}" srcOrd="0" destOrd="0" presId="urn:microsoft.com/office/officeart/2005/8/layout/hList6"/>
    <dgm:cxn modelId="{D4015002-18FD-4FCE-9967-893BD86B341B}" srcId="{16218E9E-56DC-4A64-9238-DDB4948E2843}" destId="{74E06E8A-36DF-46E3-A459-CD3697C4BE56}" srcOrd="0" destOrd="0" parTransId="{8FDB3BD7-CF4B-43A0-B4DC-DE7F806F1055}" sibTransId="{88FC0A04-9DE7-437D-834A-7301B747048F}"/>
    <dgm:cxn modelId="{34D602F8-6B76-4B57-9C3C-0E126029FA42}" type="presOf" srcId="{5E688B05-9DE0-454E-88DE-58F9D35B5333}" destId="{A95C4DD4-F565-47C1-98FC-728F35265424}" srcOrd="0" destOrd="2" presId="urn:microsoft.com/office/officeart/2005/8/layout/hList6"/>
    <dgm:cxn modelId="{DBF3EEC7-E282-4FDB-861A-0BD92E3F1FD2}" type="presOf" srcId="{74E06E8A-36DF-46E3-A459-CD3697C4BE56}" destId="{A95C4DD4-F565-47C1-98FC-728F35265424}" srcOrd="0" destOrd="1" presId="urn:microsoft.com/office/officeart/2005/8/layout/hList6"/>
    <dgm:cxn modelId="{DCAA171A-9EDC-4779-B9D3-6C6BACC0864D}" type="presOf" srcId="{FD730B67-933B-438E-88B5-BA393FB4827B}" destId="{54417069-63CF-4703-B77E-15705E854DBB}" srcOrd="0" destOrd="0" presId="urn:microsoft.com/office/officeart/2005/8/layout/hList6"/>
    <dgm:cxn modelId="{3B0752BE-2917-47D8-A2CE-F2249F1E8C8D}" srcId="{FD730B67-933B-438E-88B5-BA393FB4827B}" destId="{011EAD43-965E-4F2E-B4BE-15CF20148651}" srcOrd="0" destOrd="0" parTransId="{FC042F79-6F59-44C7-9F85-D16B267FA16C}" sibTransId="{9CA4D45A-76A0-4951-9E38-4B547D9E4E82}"/>
    <dgm:cxn modelId="{F6CBAA92-BA96-4F91-810A-C3E7565B55C8}" type="presParOf" srcId="{57B7087B-489F-4D61-A092-6E0FD9EAF510}" destId="{FD1E97CF-DD72-48A5-8F05-169B2704170A}" srcOrd="0" destOrd="0" presId="urn:microsoft.com/office/officeart/2005/8/layout/hList6"/>
    <dgm:cxn modelId="{AE12968D-0926-4E5B-B5B2-DC4AAE21D340}" type="presParOf" srcId="{57B7087B-489F-4D61-A092-6E0FD9EAF510}" destId="{7DD8A93E-8456-4D5C-BB53-B6A2D93CAA73}" srcOrd="1" destOrd="0" presId="urn:microsoft.com/office/officeart/2005/8/layout/hList6"/>
    <dgm:cxn modelId="{E16F37D1-44C2-4431-8901-633F7FB2A39C}" type="presParOf" srcId="{57B7087B-489F-4D61-A092-6E0FD9EAF510}" destId="{54417069-63CF-4703-B77E-15705E854DBB}" srcOrd="2" destOrd="0" presId="urn:microsoft.com/office/officeart/2005/8/layout/hList6"/>
    <dgm:cxn modelId="{A864B144-FE03-4C58-9D58-7FF6D6A80830}" type="presParOf" srcId="{57B7087B-489F-4D61-A092-6E0FD9EAF510}" destId="{6FC1CE42-8105-4197-AC8A-66520596DE85}" srcOrd="3" destOrd="0" presId="urn:microsoft.com/office/officeart/2005/8/layout/hList6"/>
    <dgm:cxn modelId="{D984EAFC-57BF-4788-8E10-857610BA6F54}" type="presParOf" srcId="{57B7087B-489F-4D61-A092-6E0FD9EAF510}" destId="{DE064B86-C0CB-40BD-8056-0EFC501DCF17}" srcOrd="4" destOrd="0" presId="urn:microsoft.com/office/officeart/2005/8/layout/hList6"/>
    <dgm:cxn modelId="{200A1285-EEBB-484F-A7A8-BEAF7B8D7E86}" type="presParOf" srcId="{57B7087B-489F-4D61-A092-6E0FD9EAF510}" destId="{6761FD40-F2D4-453C-829A-0C9BB4C812D2}" srcOrd="5" destOrd="0" presId="urn:microsoft.com/office/officeart/2005/8/layout/hList6"/>
    <dgm:cxn modelId="{25C2113A-9314-430A-8491-93AF6905F7AC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Преимущества продукта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1. Апробация технологии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2. Повышение производительности с/</a:t>
          </a:r>
          <a:r>
            <a:rPr lang="ru-RU" sz="1600" dirty="0" err="1" smtClean="0">
              <a:solidFill>
                <a:srgbClr val="002060"/>
              </a:solidFill>
            </a:rPr>
            <a:t>х</a:t>
          </a:r>
          <a:r>
            <a:rPr lang="ru-RU" sz="1600" dirty="0" smtClean="0">
              <a:solidFill>
                <a:srgbClr val="002060"/>
              </a:solidFill>
            </a:rPr>
            <a:t>, повышение качества продукции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3. Вариативность технологии рекультивации</a:t>
          </a:r>
        </a:p>
        <a:p>
          <a:pPr algn="l"/>
          <a:r>
            <a:rPr lang="ru-RU" sz="1600" dirty="0" smtClean="0">
              <a:solidFill>
                <a:srgbClr val="002060"/>
              </a:solidFill>
            </a:rPr>
            <a:t>4. Восстановление экологии земель РБ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endParaRPr lang="ru-RU" sz="1800" b="1" dirty="0" smtClean="0">
            <a:solidFill>
              <a:srgbClr val="002060"/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dirty="0">
            <a:solidFill>
              <a:srgbClr val="002060"/>
            </a:solidFill>
          </a:endParaRP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Потребители</a:t>
          </a:r>
          <a:endParaRPr lang="ru-RU" sz="2000" b="1" dirty="0">
            <a:solidFill>
              <a:srgbClr val="002060"/>
            </a:solidFill>
          </a:endParaRPr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BAEEBC1E-6F01-4A49-BA8F-FD5AF5A0E12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С/</a:t>
          </a:r>
          <a:r>
            <a:rPr lang="ru-RU" sz="1600" dirty="0" err="1" smtClean="0">
              <a:solidFill>
                <a:srgbClr val="002060"/>
              </a:solidFill>
            </a:rPr>
            <a:t>х</a:t>
          </a:r>
          <a:r>
            <a:rPr lang="ru-RU" sz="1600" dirty="0" smtClean="0">
              <a:solidFill>
                <a:srgbClr val="002060"/>
              </a:solidFill>
            </a:rPr>
            <a:t> предприятия</a:t>
          </a:r>
          <a:endParaRPr lang="ru-RU" sz="1600" dirty="0">
            <a:solidFill>
              <a:srgbClr val="002060"/>
            </a:solidFill>
          </a:endParaRPr>
        </a:p>
      </dgm:t>
    </dgm:pt>
    <dgm:pt modelId="{B077DED3-6236-4494-B9A0-AD919B47FD16}" type="parTrans" cxnId="{3B40911F-9C27-4B7C-9504-F02ABBFEAD7F}">
      <dgm:prSet/>
      <dgm:spPr/>
      <dgm:t>
        <a:bodyPr/>
        <a:lstStyle/>
        <a:p>
          <a:endParaRPr lang="ru-RU"/>
        </a:p>
      </dgm:t>
    </dgm:pt>
    <dgm:pt modelId="{8CBFDC79-B9CB-4954-BB90-AD6D2797795D}" type="sibTrans" cxnId="{3B40911F-9C27-4B7C-9504-F02ABBFEAD7F}">
      <dgm:prSet/>
      <dgm:spPr/>
      <dgm:t>
        <a:bodyPr/>
        <a:lstStyle/>
        <a:p>
          <a:endParaRPr lang="ru-RU"/>
        </a:p>
      </dgm:t>
    </dgm:pt>
    <dgm:pt modelId="{011EAD43-965E-4F2E-B4BE-15CF20148651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rgbClr val="002060"/>
              </a:solidFill>
            </a:rPr>
            <a:t>Агро</a:t>
          </a:r>
          <a:r>
            <a:rPr lang="ru-RU" sz="1600" dirty="0" smtClean="0">
              <a:solidFill>
                <a:srgbClr val="002060"/>
              </a:solidFill>
            </a:rPr>
            <a:t>- и лесопромышленный комплексы</a:t>
          </a:r>
          <a:endParaRPr lang="ru-RU" sz="1600" dirty="0">
            <a:solidFill>
              <a:srgbClr val="002060"/>
            </a:solidFill>
          </a:endParaRPr>
        </a:p>
      </dgm:t>
    </dgm:pt>
    <dgm:pt modelId="{9CA4D45A-76A0-4951-9E38-4B547D9E4E82}" type="sibTrans" cxnId="{3B0752BE-2917-47D8-A2CE-F2249F1E8C8D}">
      <dgm:prSet/>
      <dgm:spPr/>
      <dgm:t>
        <a:bodyPr/>
        <a:lstStyle/>
        <a:p>
          <a:endParaRPr lang="ru-RU"/>
        </a:p>
      </dgm:t>
    </dgm:pt>
    <dgm:pt modelId="{FC042F79-6F59-44C7-9F85-D16B267FA16C}" type="parTrans" cxnId="{3B0752BE-2917-47D8-A2CE-F2249F1E8C8D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endParaRPr lang="ru-RU" b="1" dirty="0" smtClean="0">
            <a:solidFill>
              <a:srgbClr val="002060"/>
            </a:solidFill>
          </a:endParaRPr>
        </a:p>
        <a:p>
          <a:r>
            <a:rPr lang="ru-RU" b="1" dirty="0" smtClean="0">
              <a:solidFill>
                <a:srgbClr val="002060"/>
              </a:solidFill>
            </a:rPr>
            <a:t>Предложения</a:t>
          </a:r>
          <a:endParaRPr lang="ru-RU" b="1" dirty="0">
            <a:solidFill>
              <a:srgbClr val="002060"/>
            </a:solidFill>
          </a:endParaRPr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74E06E8A-36DF-46E3-A459-CD3697C4BE5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Необходима сертификация лаборатории</a:t>
          </a:r>
          <a:endParaRPr lang="ru-RU" dirty="0">
            <a:solidFill>
              <a:srgbClr val="002060"/>
            </a:solidFill>
          </a:endParaRPr>
        </a:p>
      </dgm:t>
    </dgm:pt>
    <dgm:pt modelId="{8FDB3BD7-CF4B-43A0-B4DC-DE7F806F1055}" type="parTrans" cxnId="{D4015002-18FD-4FCE-9967-893BD86B341B}">
      <dgm:prSet/>
      <dgm:spPr/>
      <dgm:t>
        <a:bodyPr/>
        <a:lstStyle/>
        <a:p>
          <a:endParaRPr lang="ru-RU"/>
        </a:p>
      </dgm:t>
    </dgm:pt>
    <dgm:pt modelId="{88FC0A04-9DE7-437D-834A-7301B747048F}" type="sibTrans" cxnId="{D4015002-18FD-4FCE-9967-893BD86B341B}">
      <dgm:prSet/>
      <dgm:spPr/>
      <dgm:t>
        <a:bodyPr/>
        <a:lstStyle/>
        <a:p>
          <a:endParaRPr lang="ru-RU"/>
        </a:p>
      </dgm:t>
    </dgm:pt>
    <dgm:pt modelId="{05267F26-C5F1-4D79-9909-A83EC5202544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Повышение качества с/</a:t>
          </a:r>
          <a:r>
            <a:rPr lang="ru-RU" dirty="0" err="1" smtClean="0">
              <a:solidFill>
                <a:srgbClr val="002060"/>
              </a:solidFill>
            </a:rPr>
            <a:t>х</a:t>
          </a:r>
          <a:r>
            <a:rPr lang="ru-RU" dirty="0" smtClean="0">
              <a:solidFill>
                <a:srgbClr val="002060"/>
              </a:solidFill>
            </a:rPr>
            <a:t> продукции</a:t>
          </a:r>
          <a:endParaRPr lang="ru-RU" dirty="0">
            <a:solidFill>
              <a:srgbClr val="002060"/>
            </a:solidFill>
          </a:endParaRPr>
        </a:p>
      </dgm:t>
    </dgm:pt>
    <dgm:pt modelId="{5088CEB3-033D-464C-8F7E-2A52B491F43F}" type="parTrans" cxnId="{1417E1B2-73DB-45B6-80DC-BFDA928CCB05}">
      <dgm:prSet/>
      <dgm:spPr/>
      <dgm:t>
        <a:bodyPr/>
        <a:lstStyle/>
        <a:p>
          <a:endParaRPr lang="ru-RU"/>
        </a:p>
      </dgm:t>
    </dgm:pt>
    <dgm:pt modelId="{A464CC7F-B30E-428F-B2D4-4FF5E85E8695}" type="sibTrans" cxnId="{1417E1B2-73DB-45B6-80DC-BFDA928CCB05}">
      <dgm:prSet/>
      <dgm:spPr/>
      <dgm:t>
        <a:bodyPr/>
        <a:lstStyle/>
        <a:p>
          <a:endParaRPr lang="ru-RU"/>
        </a:p>
      </dgm:t>
    </dgm:pt>
    <dgm:pt modelId="{ADD4BD38-10F7-4248-AF3B-A754D5D8C6D2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Запрашиваемый объем инвестиций – 8,2 млн. р. на 2 года</a:t>
          </a:r>
          <a:endParaRPr lang="ru-RU" dirty="0">
            <a:solidFill>
              <a:srgbClr val="002060"/>
            </a:solidFill>
          </a:endParaRPr>
        </a:p>
      </dgm:t>
    </dgm:pt>
    <dgm:pt modelId="{7EB0CCDF-ED03-4388-83F4-BA30283A2CB9}" type="parTrans" cxnId="{595E5681-5BEB-476E-BA3E-0DF8FE8AD199}">
      <dgm:prSet/>
      <dgm:spPr/>
      <dgm:t>
        <a:bodyPr/>
        <a:lstStyle/>
        <a:p>
          <a:endParaRPr lang="ru-RU"/>
        </a:p>
      </dgm:t>
    </dgm:pt>
    <dgm:pt modelId="{E4CE0479-9683-42C9-A545-5FE654044BF0}" type="sibTrans" cxnId="{595E5681-5BEB-476E-BA3E-0DF8FE8AD199}">
      <dgm:prSet/>
      <dgm:spPr/>
      <dgm:t>
        <a:bodyPr/>
        <a:lstStyle/>
        <a:p>
          <a:endParaRPr lang="ru-RU"/>
        </a:p>
      </dgm:t>
    </dgm:pt>
    <dgm:pt modelId="{ACB65973-F504-4903-8C27-58765647E9A8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Республика Башкортостан</a:t>
          </a:r>
          <a:endParaRPr lang="ru-RU" sz="1600" dirty="0">
            <a:solidFill>
              <a:srgbClr val="002060"/>
            </a:solidFill>
          </a:endParaRPr>
        </a:p>
      </dgm:t>
    </dgm:pt>
    <dgm:pt modelId="{71119AD1-BA3F-4FE2-8CBA-B7046CA8F613}" type="parTrans" cxnId="{E8351013-0B0D-4246-9AA0-2652EE7146A1}">
      <dgm:prSet/>
      <dgm:spPr/>
      <dgm:t>
        <a:bodyPr/>
        <a:lstStyle/>
        <a:p>
          <a:endParaRPr lang="ru-RU"/>
        </a:p>
      </dgm:t>
    </dgm:pt>
    <dgm:pt modelId="{E8ADB211-2000-42DF-8D24-E3D4082B37CC}" type="sibTrans" cxnId="{E8351013-0B0D-4246-9AA0-2652EE7146A1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4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</dgm:pt>
    <dgm:pt modelId="{54417069-63CF-4703-B77E-15705E854DBB}" type="pres">
      <dgm:prSet presAssocID="{FD730B67-933B-438E-88B5-BA393FB4827B}" presName="node" presStyleLbl="node1" presStyleIdx="1" presStyleCnt="4" custScaleX="95043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</dgm:pt>
    <dgm:pt modelId="{DE064B86-C0CB-40BD-8056-0EFC501DCF17}" type="pres">
      <dgm:prSet presAssocID="{045A71FB-B2A4-467E-BAD6-5AC9D2D9BB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</dgm:pt>
    <dgm:pt modelId="{A95C4DD4-F565-47C1-98FC-728F35265424}" type="pres">
      <dgm:prSet presAssocID="{16218E9E-56DC-4A64-9238-DDB4948E2843}" presName="node" presStyleLbl="node1" presStyleIdx="3" presStyleCnt="4" custLinFactNeighborX="102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729947-2963-415F-AC88-E01737835E11}" type="presOf" srcId="{74E06E8A-36DF-46E3-A459-CD3697C4BE56}" destId="{A95C4DD4-F565-47C1-98FC-728F35265424}" srcOrd="0" destOrd="1" presId="urn:microsoft.com/office/officeart/2005/8/layout/hList6"/>
    <dgm:cxn modelId="{A863EE01-DDCA-46E2-86B9-FF46D0DD2D67}" type="presOf" srcId="{FD730B67-933B-438E-88B5-BA393FB4827B}" destId="{54417069-63CF-4703-B77E-15705E854DBB}" srcOrd="0" destOrd="0" presId="urn:microsoft.com/office/officeart/2005/8/layout/hList6"/>
    <dgm:cxn modelId="{025A9B7B-24BA-4B33-8F6A-1A2571DED549}" type="presOf" srcId="{011EAD43-965E-4F2E-B4BE-15CF20148651}" destId="{54417069-63CF-4703-B77E-15705E854DBB}" srcOrd="0" destOrd="1" presId="urn:microsoft.com/office/officeart/2005/8/layout/hList6"/>
    <dgm:cxn modelId="{595E5681-5BEB-476E-BA3E-0DF8FE8AD199}" srcId="{16218E9E-56DC-4A64-9238-DDB4948E2843}" destId="{ADD4BD38-10F7-4248-AF3B-A754D5D8C6D2}" srcOrd="1" destOrd="0" parTransId="{7EB0CCDF-ED03-4388-83F4-BA30283A2CB9}" sibTransId="{E4CE0479-9683-42C9-A545-5FE654044BF0}"/>
    <dgm:cxn modelId="{1417E1B2-73DB-45B6-80DC-BFDA928CCB05}" srcId="{16218E9E-56DC-4A64-9238-DDB4948E2843}" destId="{05267F26-C5F1-4D79-9909-A83EC5202544}" srcOrd="2" destOrd="0" parTransId="{5088CEB3-033D-464C-8F7E-2A52B491F43F}" sibTransId="{A464CC7F-B30E-428F-B2D4-4FF5E85E8695}"/>
    <dgm:cxn modelId="{B0468B9E-4D03-4897-AE92-52458EA554F2}" type="presOf" srcId="{ADD4BD38-10F7-4248-AF3B-A754D5D8C6D2}" destId="{A95C4DD4-F565-47C1-98FC-728F35265424}" srcOrd="0" destOrd="2" presId="urn:microsoft.com/office/officeart/2005/8/layout/hList6"/>
    <dgm:cxn modelId="{E8351013-0B0D-4246-9AA0-2652EE7146A1}" srcId="{045A71FB-B2A4-467E-BAD6-5AC9D2D9BB6D}" destId="{ACB65973-F504-4903-8C27-58765647E9A8}" srcOrd="1" destOrd="0" parTransId="{71119AD1-BA3F-4FE2-8CBA-B7046CA8F613}" sibTransId="{E8ADB211-2000-42DF-8D24-E3D4082B37CC}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3C38255B-E147-4FD6-B865-8467C23ECCD2}" type="presOf" srcId="{05267F26-C5F1-4D79-9909-A83EC5202544}" destId="{A95C4DD4-F565-47C1-98FC-728F35265424}" srcOrd="0" destOrd="3" presId="urn:microsoft.com/office/officeart/2005/8/layout/hList6"/>
    <dgm:cxn modelId="{3B40911F-9C27-4B7C-9504-F02ABBFEAD7F}" srcId="{045A71FB-B2A4-467E-BAD6-5AC9D2D9BB6D}" destId="{BAEEBC1E-6F01-4A49-BA8F-FD5AF5A0E122}" srcOrd="0" destOrd="0" parTransId="{B077DED3-6236-4494-B9A0-AD919B47FD16}" sibTransId="{8CBFDC79-B9CB-4954-BB90-AD6D2797795D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0E13602C-B4F5-4065-99AD-4C51219008D8}" type="presOf" srcId="{C43FC9B6-5E82-4C29-BCCA-944175B60295}" destId="{FD1E97CF-DD72-48A5-8F05-169B2704170A}" srcOrd="0" destOrd="0" presId="urn:microsoft.com/office/officeart/2005/8/layout/hList6"/>
    <dgm:cxn modelId="{4219E75F-742C-4D43-8570-C331C501C1F0}" type="presOf" srcId="{16218E9E-56DC-4A64-9238-DDB4948E2843}" destId="{A95C4DD4-F565-47C1-98FC-728F35265424}" srcOrd="0" destOrd="0" presId="urn:microsoft.com/office/officeart/2005/8/layout/hList6"/>
    <dgm:cxn modelId="{591BF410-C966-4D8E-9326-2FB63A442640}" type="presOf" srcId="{BAEEBC1E-6F01-4A49-BA8F-FD5AF5A0E122}" destId="{DE064B86-C0CB-40BD-8056-0EFC501DCF17}" srcOrd="0" destOrd="1" presId="urn:microsoft.com/office/officeart/2005/8/layout/hList6"/>
    <dgm:cxn modelId="{B6774BA2-8010-40C1-AA14-C12451B96CEF}" type="presOf" srcId="{ACB65973-F504-4903-8C27-58765647E9A8}" destId="{DE064B86-C0CB-40BD-8056-0EFC501DCF17}" srcOrd="0" destOrd="2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3B0752BE-2917-47D8-A2CE-F2249F1E8C8D}" srcId="{FD730B67-933B-438E-88B5-BA393FB4827B}" destId="{011EAD43-965E-4F2E-B4BE-15CF20148651}" srcOrd="0" destOrd="0" parTransId="{FC042F79-6F59-44C7-9F85-D16B267FA16C}" sibTransId="{9CA4D45A-76A0-4951-9E38-4B547D9E4E82}"/>
    <dgm:cxn modelId="{D4015002-18FD-4FCE-9967-893BD86B341B}" srcId="{16218E9E-56DC-4A64-9238-DDB4948E2843}" destId="{74E06E8A-36DF-46E3-A459-CD3697C4BE56}" srcOrd="0" destOrd="0" parTransId="{8FDB3BD7-CF4B-43A0-B4DC-DE7F806F1055}" sibTransId="{88FC0A04-9DE7-437D-834A-7301B747048F}"/>
    <dgm:cxn modelId="{EB9F5C9E-993B-4F7F-9941-172833FF36F6}" type="presOf" srcId="{1196C04C-115F-44D7-8B10-1D08BCC0FB0D}" destId="{57B7087B-489F-4D61-A092-6E0FD9EAF510}" srcOrd="0" destOrd="0" presId="urn:microsoft.com/office/officeart/2005/8/layout/hList6"/>
    <dgm:cxn modelId="{2E1BFBA1-6EEC-426D-B668-037EFC231405}" type="presOf" srcId="{045A71FB-B2A4-467E-BAD6-5AC9D2D9BB6D}" destId="{DE064B86-C0CB-40BD-8056-0EFC501DCF17}" srcOrd="0" destOrd="0" presId="urn:microsoft.com/office/officeart/2005/8/layout/hList6"/>
    <dgm:cxn modelId="{E8EBEBBA-734A-436B-AE02-F34DB26A2475}" type="presParOf" srcId="{57B7087B-489F-4D61-A092-6E0FD9EAF510}" destId="{FD1E97CF-DD72-48A5-8F05-169B2704170A}" srcOrd="0" destOrd="0" presId="urn:microsoft.com/office/officeart/2005/8/layout/hList6"/>
    <dgm:cxn modelId="{E995922A-060F-4B45-9E67-80FDE728C1FA}" type="presParOf" srcId="{57B7087B-489F-4D61-A092-6E0FD9EAF510}" destId="{7DD8A93E-8456-4D5C-BB53-B6A2D93CAA73}" srcOrd="1" destOrd="0" presId="urn:microsoft.com/office/officeart/2005/8/layout/hList6"/>
    <dgm:cxn modelId="{E96AF728-8708-4B9B-B769-7EFEA6EE3090}" type="presParOf" srcId="{57B7087B-489F-4D61-A092-6E0FD9EAF510}" destId="{54417069-63CF-4703-B77E-15705E854DBB}" srcOrd="2" destOrd="0" presId="urn:microsoft.com/office/officeart/2005/8/layout/hList6"/>
    <dgm:cxn modelId="{EC25E5BE-9209-4888-B886-80A43062B07C}" type="presParOf" srcId="{57B7087B-489F-4D61-A092-6E0FD9EAF510}" destId="{6FC1CE42-8105-4197-AC8A-66520596DE85}" srcOrd="3" destOrd="0" presId="urn:microsoft.com/office/officeart/2005/8/layout/hList6"/>
    <dgm:cxn modelId="{07A1A257-9574-42DE-9549-807FFD1D35D3}" type="presParOf" srcId="{57B7087B-489F-4D61-A092-6E0FD9EAF510}" destId="{DE064B86-C0CB-40BD-8056-0EFC501DCF17}" srcOrd="4" destOrd="0" presId="urn:microsoft.com/office/officeart/2005/8/layout/hList6"/>
    <dgm:cxn modelId="{3F2326C2-EEBB-41EF-94CF-68AE439C439A}" type="presParOf" srcId="{57B7087B-489F-4D61-A092-6E0FD9EAF510}" destId="{6761FD40-F2D4-453C-829A-0C9BB4C812D2}" srcOrd="5" destOrd="0" presId="urn:microsoft.com/office/officeart/2005/8/layout/hList6"/>
    <dgm:cxn modelId="{A1E0E2DA-235A-48A6-AA3A-671EA570923D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l" defTabSz="889000">
            <a:spcAft>
              <a:spcPct val="35000"/>
            </a:spcAft>
          </a:pPr>
          <a:r>
            <a:rPr lang="ru-RU" sz="1800" b="1" dirty="0" smtClean="0"/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b="0" dirty="0" smtClean="0">
              <a:solidFill>
                <a:schemeClr val="bg1"/>
              </a:solidFill>
            </a:rPr>
            <a:t>1. Трехуровневая  дистанционная система обучения</a:t>
          </a:r>
          <a:endParaRPr lang="ru-RU" altLang="ru-RU" sz="1600" b="0" dirty="0" smtClean="0">
            <a:solidFill>
              <a:schemeClr val="bg1"/>
            </a:solidFill>
            <a:latin typeface="+mj-lt"/>
          </a:endParaRP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2.Интерактивная карта РБ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3. </a:t>
          </a:r>
          <a:r>
            <a:rPr lang="ru-RU" altLang="ru-RU" sz="1600" b="0" dirty="0" err="1" smtClean="0">
              <a:solidFill>
                <a:schemeClr val="bg1"/>
              </a:solidFill>
              <a:latin typeface="+mj-lt"/>
            </a:rPr>
            <a:t>Медиатека</a:t>
          </a: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 информационных ресурсов (Галерея)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4.Возможность изучения независимо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от степени языковой подготовки, возраста,</a:t>
          </a:r>
        </a:p>
        <a:p>
          <a:pPr algn="l" defTabSz="180000">
            <a:spcAft>
              <a:spcPts val="0"/>
            </a:spcAft>
          </a:pPr>
          <a:r>
            <a:rPr lang="ru-RU" altLang="ru-RU" sz="1600" b="0" dirty="0" smtClean="0">
              <a:solidFill>
                <a:schemeClr val="bg1"/>
              </a:solidFill>
              <a:latin typeface="+mj-lt"/>
            </a:rPr>
            <a:t>местонахождения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r>
            <a:rPr lang="ru-RU" sz="1800" b="1" dirty="0" smtClean="0"/>
            <a:t>Заказчики услуг</a:t>
          </a: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r>
            <a:rPr lang="ru-RU" sz="1800" b="1" dirty="0" smtClean="0"/>
            <a:t>Потребители</a:t>
          </a:r>
          <a:endParaRPr lang="ru-RU" sz="1800" b="1" dirty="0"/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16218E9E-56DC-4A64-9238-DDB4948E2843}">
      <dgm:prSet custT="1"/>
      <dgm:spPr/>
      <dgm:t>
        <a:bodyPr/>
        <a:lstStyle/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r>
            <a:rPr lang="ru-RU" sz="1800" b="1" dirty="0" smtClean="0"/>
            <a:t>Предложения</a:t>
          </a:r>
        </a:p>
        <a:p>
          <a:pPr algn="l"/>
          <a:r>
            <a:rPr lang="ru-RU" sz="1600" dirty="0" smtClean="0"/>
            <a:t>Обеспечение финансовой  и информационной поддержки для продвижения ресурса.</a:t>
          </a:r>
        </a:p>
        <a:p>
          <a:pPr algn="l"/>
          <a:r>
            <a:rPr lang="ru-RU" sz="1600" dirty="0" smtClean="0"/>
            <a:t>Поддержка сохранения и развития национальных языков.</a:t>
          </a:r>
        </a:p>
        <a:p>
          <a:pPr algn="l"/>
          <a:endParaRPr lang="ru-RU" sz="1600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/>
            <a:t>Министерство образования РБ</a:t>
          </a:r>
          <a:endParaRPr lang="ru-RU" sz="1600" dirty="0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9B447CBC-C3FC-457A-975A-190FE30845C8}">
      <dgm:prSet phldrT="[Текст]" custT="1"/>
      <dgm:spPr/>
      <dgm:t>
        <a:bodyPr/>
        <a:lstStyle/>
        <a:p>
          <a:endParaRPr lang="ru-RU" sz="1600" dirty="0"/>
        </a:p>
      </dgm:t>
    </dgm:pt>
    <dgm:pt modelId="{D19B0891-133B-4EF7-A9E4-C06CECB36780}" type="parTrans" cxnId="{A35FD382-5B4C-48F4-B9B7-60C0461451D9}">
      <dgm:prSet/>
      <dgm:spPr/>
      <dgm:t>
        <a:bodyPr/>
        <a:lstStyle/>
        <a:p>
          <a:endParaRPr lang="ru-RU"/>
        </a:p>
      </dgm:t>
    </dgm:pt>
    <dgm:pt modelId="{8DE3CC25-E384-4E23-B09C-B8CBD1CDEB1E}" type="sibTrans" cxnId="{A35FD382-5B4C-48F4-B9B7-60C0461451D9}">
      <dgm:prSet/>
      <dgm:spPr/>
      <dgm:t>
        <a:bodyPr/>
        <a:lstStyle/>
        <a:p>
          <a:endParaRPr lang="ru-RU"/>
        </a:p>
      </dgm:t>
    </dgm:pt>
    <dgm:pt modelId="{CB504348-366F-42A4-8996-D8F7482CF4E8}">
      <dgm:prSet phldrT="[Текст]" custT="1"/>
      <dgm:spPr/>
      <dgm:t>
        <a:bodyPr/>
        <a:lstStyle/>
        <a:p>
          <a:r>
            <a:rPr lang="ru-RU" sz="1600" dirty="0" smtClean="0"/>
            <a:t>Образовательные организации РФ и зарубежных стран</a:t>
          </a:r>
          <a:endParaRPr lang="ru-RU" sz="1600" dirty="0"/>
        </a:p>
      </dgm:t>
    </dgm:pt>
    <dgm:pt modelId="{65EAF975-0BD4-4B46-BA5E-A735C7FDC163}" type="parTrans" cxnId="{A9CBA094-49CF-4FF0-B261-C2201451C2CD}">
      <dgm:prSet/>
      <dgm:spPr/>
      <dgm:t>
        <a:bodyPr/>
        <a:lstStyle/>
        <a:p>
          <a:endParaRPr lang="ru-RU"/>
        </a:p>
      </dgm:t>
    </dgm:pt>
    <dgm:pt modelId="{B46B58E2-E870-495B-BB2E-FD02DA4049D8}" type="sibTrans" cxnId="{A9CBA094-49CF-4FF0-B261-C2201451C2CD}">
      <dgm:prSet/>
      <dgm:spPr/>
      <dgm:t>
        <a:bodyPr/>
        <a:lstStyle/>
        <a:p>
          <a:endParaRPr lang="ru-RU"/>
        </a:p>
      </dgm:t>
    </dgm:pt>
    <dgm:pt modelId="{59AA5B76-D4F4-4038-A80A-0C51B360155F}">
      <dgm:prSet phldrT="[Текст]" custT="1"/>
      <dgm:spPr/>
      <dgm:t>
        <a:bodyPr/>
        <a:lstStyle/>
        <a:p>
          <a:r>
            <a:rPr lang="ru-RU" sz="1600" dirty="0" smtClean="0"/>
            <a:t>Министерство семьи, труда и социальной защиты </a:t>
          </a:r>
          <a:endParaRPr lang="ru-RU" sz="1600" dirty="0"/>
        </a:p>
      </dgm:t>
    </dgm:pt>
    <dgm:pt modelId="{56C5DF2D-D151-4477-8BBF-8BAB4203E241}" type="parTrans" cxnId="{7B92F138-AB4B-41AE-8256-2D0F497AE91A}">
      <dgm:prSet/>
      <dgm:spPr/>
      <dgm:t>
        <a:bodyPr/>
        <a:lstStyle/>
        <a:p>
          <a:endParaRPr lang="ru-RU"/>
        </a:p>
      </dgm:t>
    </dgm:pt>
    <dgm:pt modelId="{4B6BEFE7-44DB-4E0F-A7FB-277B3A920BC3}" type="sibTrans" cxnId="{7B92F138-AB4B-41AE-8256-2D0F497AE91A}">
      <dgm:prSet/>
      <dgm:spPr/>
      <dgm:t>
        <a:bodyPr/>
        <a:lstStyle/>
        <a:p>
          <a:endParaRPr lang="ru-RU"/>
        </a:p>
      </dgm:t>
    </dgm:pt>
    <dgm:pt modelId="{29EF4B1B-1A98-4677-BDAA-0BD139E19CAD}">
      <dgm:prSet phldrT="[Текст]" custT="1"/>
      <dgm:spPr/>
      <dgm:t>
        <a:bodyPr/>
        <a:lstStyle/>
        <a:p>
          <a:r>
            <a:rPr lang="ru-RU" sz="1600" dirty="0" smtClean="0"/>
            <a:t>Гости РБ и Уфы</a:t>
          </a:r>
          <a:endParaRPr lang="ru-RU" sz="1600" dirty="0"/>
        </a:p>
      </dgm:t>
    </dgm:pt>
    <dgm:pt modelId="{8D11CDF4-5525-4F44-8316-89B2D9C7C441}" type="parTrans" cxnId="{A77E0EE6-B840-4A83-9CC2-87D6C37387C1}">
      <dgm:prSet/>
      <dgm:spPr/>
      <dgm:t>
        <a:bodyPr/>
        <a:lstStyle/>
        <a:p>
          <a:endParaRPr lang="ru-RU"/>
        </a:p>
      </dgm:t>
    </dgm:pt>
    <dgm:pt modelId="{4EE4D9C1-A93A-478A-812E-F3D59FF01500}" type="sibTrans" cxnId="{A77E0EE6-B840-4A83-9CC2-87D6C37387C1}">
      <dgm:prSet/>
      <dgm:spPr/>
      <dgm:t>
        <a:bodyPr/>
        <a:lstStyle/>
        <a:p>
          <a:endParaRPr lang="ru-RU"/>
        </a:p>
      </dgm:t>
    </dgm:pt>
    <dgm:pt modelId="{23DA0827-663E-4E93-AECE-30489BC01634}">
      <dgm:prSet phldrT="[Текст]" custT="1"/>
      <dgm:spPr/>
      <dgm:t>
        <a:bodyPr/>
        <a:lstStyle/>
        <a:p>
          <a:r>
            <a:rPr lang="ru-RU" sz="1600" dirty="0" smtClean="0"/>
            <a:t>Родители, школьники</a:t>
          </a:r>
          <a:endParaRPr lang="ru-RU" sz="1600" dirty="0"/>
        </a:p>
      </dgm:t>
    </dgm:pt>
    <dgm:pt modelId="{93AB8CB3-ED75-4CE4-865D-ABF732E2C8C5}" type="parTrans" cxnId="{F77781F5-67B6-4AEC-BD36-B165602F9585}">
      <dgm:prSet/>
      <dgm:spPr/>
      <dgm:t>
        <a:bodyPr/>
        <a:lstStyle/>
        <a:p>
          <a:endParaRPr lang="ru-RU"/>
        </a:p>
      </dgm:t>
    </dgm:pt>
    <dgm:pt modelId="{80174005-2909-4720-92E8-E8F0AB05C39D}" type="sibTrans" cxnId="{F77781F5-67B6-4AEC-BD36-B165602F9585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5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  <dgm:t>
        <a:bodyPr/>
        <a:lstStyle/>
        <a:p>
          <a:endParaRPr lang="ru-RU"/>
        </a:p>
      </dgm:t>
    </dgm:pt>
    <dgm:pt modelId="{54417069-63CF-4703-B77E-15705E854DBB}" type="pres">
      <dgm:prSet presAssocID="{FD730B67-933B-438E-88B5-BA393FB4827B}" presName="node" presStyleLbl="node1" presStyleIdx="1" presStyleCnt="4" custScaleX="147681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  <dgm:t>
        <a:bodyPr/>
        <a:lstStyle/>
        <a:p>
          <a:endParaRPr lang="ru-RU"/>
        </a:p>
      </dgm:t>
    </dgm:pt>
    <dgm:pt modelId="{DE064B86-C0CB-40BD-8056-0EFC501DCF17}" type="pres">
      <dgm:prSet presAssocID="{045A71FB-B2A4-467E-BAD6-5AC9D2D9BB6D}" presName="node" presStyleLbl="node1" presStyleIdx="2" presStyleCnt="4" custScaleX="13934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  <dgm:t>
        <a:bodyPr/>
        <a:lstStyle/>
        <a:p>
          <a:endParaRPr lang="ru-RU"/>
        </a:p>
      </dgm:t>
    </dgm:pt>
    <dgm:pt modelId="{A95C4DD4-F565-47C1-98FC-728F35265424}" type="pres">
      <dgm:prSet presAssocID="{16218E9E-56DC-4A64-9238-DDB4948E2843}" presName="node" presStyleLbl="node1" presStyleIdx="3" presStyleCnt="4" custScaleX="12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781F5-67B6-4AEC-BD36-B165602F9585}" srcId="{045A71FB-B2A4-467E-BAD6-5AC9D2D9BB6D}" destId="{23DA0827-663E-4E93-AECE-30489BC01634}" srcOrd="1" destOrd="0" parTransId="{93AB8CB3-ED75-4CE4-865D-ABF732E2C8C5}" sibTransId="{80174005-2909-4720-92E8-E8F0AB05C39D}"/>
    <dgm:cxn modelId="{AE106E77-6401-4CCB-AACA-67F6000958FD}" type="presOf" srcId="{1196C04C-115F-44D7-8B10-1D08BCC0FB0D}" destId="{57B7087B-489F-4D61-A092-6E0FD9EAF510}" srcOrd="0" destOrd="0" presId="urn:microsoft.com/office/officeart/2005/8/layout/hList6"/>
    <dgm:cxn modelId="{14E845CA-D2F0-4BB4-A6D9-C521E663F541}" type="presOf" srcId="{23DA0827-663E-4E93-AECE-30489BC01634}" destId="{DE064B86-C0CB-40BD-8056-0EFC501DCF17}" srcOrd="0" destOrd="2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9437B78A-1EBE-4C24-8A57-4340FEA2E3EE}" srcId="{FD730B67-933B-438E-88B5-BA393FB4827B}" destId="{CC893E65-DC79-418D-B933-A7C25F897B37}" srcOrd="0" destOrd="0" parTransId="{862C6797-498D-4B4C-97A7-5E184F51F20C}" sibTransId="{6966BF21-B5AB-4161-9E66-075DE86DF52B}"/>
    <dgm:cxn modelId="{A9CBA094-49CF-4FF0-B261-C2201451C2CD}" srcId="{045A71FB-B2A4-467E-BAD6-5AC9D2D9BB6D}" destId="{CB504348-366F-42A4-8996-D8F7482CF4E8}" srcOrd="0" destOrd="0" parTransId="{65EAF975-0BD4-4B46-BA5E-A735C7FDC163}" sibTransId="{B46B58E2-E870-495B-BB2E-FD02DA4049D8}"/>
    <dgm:cxn modelId="{F8EBA36F-C670-4296-B015-BFE2D1EFAC2C}" type="presOf" srcId="{29EF4B1B-1A98-4677-BDAA-0BD139E19CAD}" destId="{DE064B86-C0CB-40BD-8056-0EFC501DCF17}" srcOrd="0" destOrd="3" presId="urn:microsoft.com/office/officeart/2005/8/layout/hList6"/>
    <dgm:cxn modelId="{A77E0EE6-B840-4A83-9CC2-87D6C37387C1}" srcId="{045A71FB-B2A4-467E-BAD6-5AC9D2D9BB6D}" destId="{29EF4B1B-1A98-4677-BDAA-0BD139E19CAD}" srcOrd="2" destOrd="0" parTransId="{8D11CDF4-5525-4F44-8316-89B2D9C7C441}" sibTransId="{4EE4D9C1-A93A-478A-812E-F3D59FF01500}"/>
    <dgm:cxn modelId="{5FE41933-9CFF-442E-B6DC-D67FFADB5488}" type="presOf" srcId="{59AA5B76-D4F4-4038-A80A-0C51B360155F}" destId="{54417069-63CF-4703-B77E-15705E854DBB}" srcOrd="0" destOrd="2" presId="urn:microsoft.com/office/officeart/2005/8/layout/hList6"/>
    <dgm:cxn modelId="{BD42BC8B-2260-4C79-9A3A-51B898F05523}" type="presOf" srcId="{C43FC9B6-5E82-4C29-BCCA-944175B60295}" destId="{FD1E97CF-DD72-48A5-8F05-169B2704170A}" srcOrd="0" destOrd="0" presId="urn:microsoft.com/office/officeart/2005/8/layout/hList6"/>
    <dgm:cxn modelId="{1F456FD9-22A6-4276-AA5B-89D9685986EB}" type="presOf" srcId="{9B447CBC-C3FC-457A-975A-190FE30845C8}" destId="{DE064B86-C0CB-40BD-8056-0EFC501DCF17}" srcOrd="0" destOrd="4" presId="urn:microsoft.com/office/officeart/2005/8/layout/hList6"/>
    <dgm:cxn modelId="{7B92F138-AB4B-41AE-8256-2D0F497AE91A}" srcId="{FD730B67-933B-438E-88B5-BA393FB4827B}" destId="{59AA5B76-D4F4-4038-A80A-0C51B360155F}" srcOrd="1" destOrd="0" parTransId="{56C5DF2D-D151-4477-8BBF-8BAB4203E241}" sibTransId="{4B6BEFE7-44DB-4E0F-A7FB-277B3A920BC3}"/>
    <dgm:cxn modelId="{C6831CE7-C459-43AA-8B2F-F4BF61322579}" type="presOf" srcId="{FD730B67-933B-438E-88B5-BA393FB4827B}" destId="{54417069-63CF-4703-B77E-15705E854DBB}" srcOrd="0" destOrd="0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5E0DB580-C586-43F5-B1DE-10A2D845E011}" type="presOf" srcId="{16218E9E-56DC-4A64-9238-DDB4948E2843}" destId="{A95C4DD4-F565-47C1-98FC-728F35265424}" srcOrd="0" destOrd="0" presId="urn:microsoft.com/office/officeart/2005/8/layout/hList6"/>
    <dgm:cxn modelId="{F4F876CA-0D8F-4006-9088-F27AD0588EA0}" type="presOf" srcId="{CB504348-366F-42A4-8996-D8F7482CF4E8}" destId="{DE064B86-C0CB-40BD-8056-0EFC501DCF17}" srcOrd="0" destOrd="1" presId="urn:microsoft.com/office/officeart/2005/8/layout/hList6"/>
    <dgm:cxn modelId="{A35FD382-5B4C-48F4-B9B7-60C0461451D9}" srcId="{045A71FB-B2A4-467E-BAD6-5AC9D2D9BB6D}" destId="{9B447CBC-C3FC-457A-975A-190FE30845C8}" srcOrd="3" destOrd="0" parTransId="{D19B0891-133B-4EF7-A9E4-C06CECB36780}" sibTransId="{8DE3CC25-E384-4E23-B09C-B8CBD1CDEB1E}"/>
    <dgm:cxn modelId="{C9EFBFD6-D52B-4A48-B28E-4829CBA3496E}" type="presOf" srcId="{CC893E65-DC79-418D-B933-A7C25F897B37}" destId="{54417069-63CF-4703-B77E-15705E854DBB}" srcOrd="0" destOrd="1" presId="urn:microsoft.com/office/officeart/2005/8/layout/hList6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85FB9D47-DAD5-40C7-903F-2CBECD7CD5A7}" type="presOf" srcId="{045A71FB-B2A4-467E-BAD6-5AC9D2D9BB6D}" destId="{DE064B86-C0CB-40BD-8056-0EFC501DCF17}" srcOrd="0" destOrd="0" presId="urn:microsoft.com/office/officeart/2005/8/layout/hList6"/>
    <dgm:cxn modelId="{5FD6E1B1-B74A-4F1B-951C-C043318AEEC4}" type="presParOf" srcId="{57B7087B-489F-4D61-A092-6E0FD9EAF510}" destId="{FD1E97CF-DD72-48A5-8F05-169B2704170A}" srcOrd="0" destOrd="0" presId="urn:microsoft.com/office/officeart/2005/8/layout/hList6"/>
    <dgm:cxn modelId="{CCA82E3E-8722-4EA4-A431-6478022F8CC5}" type="presParOf" srcId="{57B7087B-489F-4D61-A092-6E0FD9EAF510}" destId="{7DD8A93E-8456-4D5C-BB53-B6A2D93CAA73}" srcOrd="1" destOrd="0" presId="urn:microsoft.com/office/officeart/2005/8/layout/hList6"/>
    <dgm:cxn modelId="{7EA30C10-DD19-4173-8883-845FBAEE8EDC}" type="presParOf" srcId="{57B7087B-489F-4D61-A092-6E0FD9EAF510}" destId="{54417069-63CF-4703-B77E-15705E854DBB}" srcOrd="2" destOrd="0" presId="urn:microsoft.com/office/officeart/2005/8/layout/hList6"/>
    <dgm:cxn modelId="{8CD44294-6F52-466E-BD93-0F22567CE57D}" type="presParOf" srcId="{57B7087B-489F-4D61-A092-6E0FD9EAF510}" destId="{6FC1CE42-8105-4197-AC8A-66520596DE85}" srcOrd="3" destOrd="0" presId="urn:microsoft.com/office/officeart/2005/8/layout/hList6"/>
    <dgm:cxn modelId="{4E046CF3-AF7B-4AE2-837D-5C1136986A41}" type="presParOf" srcId="{57B7087B-489F-4D61-A092-6E0FD9EAF510}" destId="{DE064B86-C0CB-40BD-8056-0EFC501DCF17}" srcOrd="4" destOrd="0" presId="urn:microsoft.com/office/officeart/2005/8/layout/hList6"/>
    <dgm:cxn modelId="{CA54CFA0-1317-4BF5-8C6A-10C8A0AF1403}" type="presParOf" srcId="{57B7087B-489F-4D61-A092-6E0FD9EAF510}" destId="{6761FD40-F2D4-453C-829A-0C9BB4C812D2}" srcOrd="5" destOrd="0" presId="urn:microsoft.com/office/officeart/2005/8/layout/hList6"/>
    <dgm:cxn modelId="{E643320A-95D3-442B-8170-D5E45AFB182E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96C04C-115F-44D7-8B10-1D08BCC0FB0D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FC9B6-5E82-4C29-BCCA-944175B60295}">
      <dgm:prSet phldrT="[Текст]" custT="1"/>
      <dgm:spPr/>
      <dgm:t>
        <a:bodyPr/>
        <a:lstStyle/>
        <a:p>
          <a:pPr algn="ctr" defTabSz="889000">
            <a:spcAft>
              <a:spcPct val="35000"/>
            </a:spcAft>
          </a:pPr>
          <a:r>
            <a:rPr lang="ru-RU" sz="2000" b="1" dirty="0" smtClean="0"/>
            <a:t>Преимущества продукта</a:t>
          </a:r>
        </a:p>
        <a:p>
          <a:pPr algn="l" defTabSz="180000">
            <a:spcAft>
              <a:spcPts val="0"/>
            </a:spcAft>
          </a:pPr>
          <a:r>
            <a:rPr lang="ru-RU" sz="1600" dirty="0" smtClean="0"/>
            <a:t>1. Непосредственная работа со школами</a:t>
          </a:r>
        </a:p>
        <a:p>
          <a:pPr algn="l" defTabSz="180000">
            <a:spcAft>
              <a:spcPts val="0"/>
            </a:spcAft>
          </a:pPr>
          <a:r>
            <a:rPr lang="ru-RU" sz="1600" dirty="0" smtClean="0"/>
            <a:t>2. Комплексность</a:t>
          </a:r>
        </a:p>
        <a:p>
          <a:pPr algn="l" defTabSz="180000">
            <a:spcAft>
              <a:spcPts val="0"/>
            </a:spcAft>
          </a:pPr>
          <a:r>
            <a:rPr lang="ru-RU" sz="1600" dirty="0" smtClean="0"/>
            <a:t>2. Различные формы работы, включая дистанционные (вариативность)</a:t>
          </a:r>
        </a:p>
        <a:p>
          <a:pPr algn="l" defTabSz="180000">
            <a:spcAft>
              <a:spcPts val="0"/>
            </a:spcAft>
          </a:pPr>
          <a:r>
            <a:rPr lang="ru-RU" sz="1600" dirty="0" smtClean="0"/>
            <a:t>3. Финансовая доступность</a:t>
          </a:r>
        </a:p>
      </dgm:t>
    </dgm:pt>
    <dgm:pt modelId="{9F30DE80-EB02-4DDA-B606-5D337800DAC6}" type="parTrans" cxnId="{89C378B4-7DA4-4410-8E2B-F38FDC167DC7}">
      <dgm:prSet/>
      <dgm:spPr/>
      <dgm:t>
        <a:bodyPr/>
        <a:lstStyle/>
        <a:p>
          <a:endParaRPr lang="ru-RU"/>
        </a:p>
      </dgm:t>
    </dgm:pt>
    <dgm:pt modelId="{752EABE8-714B-4DEA-862E-EC80436E1BA0}" type="sibTrans" cxnId="{89C378B4-7DA4-4410-8E2B-F38FDC167DC7}">
      <dgm:prSet/>
      <dgm:spPr/>
      <dgm:t>
        <a:bodyPr/>
        <a:lstStyle/>
        <a:p>
          <a:endParaRPr lang="ru-RU"/>
        </a:p>
      </dgm:t>
    </dgm:pt>
    <dgm:pt modelId="{FD730B67-933B-438E-88B5-BA393FB4827B}">
      <dgm:prSet phldrT="[Текст]" custT="1"/>
      <dgm:spPr/>
      <dgm:t>
        <a:bodyPr/>
        <a:lstStyle/>
        <a:p>
          <a:endParaRPr lang="ru-RU" sz="1800" b="1" dirty="0" smtClean="0"/>
        </a:p>
        <a:p>
          <a:r>
            <a:rPr lang="ru-RU" sz="1800" b="1" dirty="0" smtClean="0"/>
            <a:t>Заказчики услуг</a:t>
          </a:r>
        </a:p>
      </dgm:t>
    </dgm:pt>
    <dgm:pt modelId="{A5106690-A12A-44F6-9DC1-E8BEB5BEDD1C}" type="parTrans" cxnId="{2B16E3B5-FBDE-457E-964D-938D3DB6AB36}">
      <dgm:prSet/>
      <dgm:spPr/>
      <dgm:t>
        <a:bodyPr/>
        <a:lstStyle/>
        <a:p>
          <a:endParaRPr lang="ru-RU"/>
        </a:p>
      </dgm:t>
    </dgm:pt>
    <dgm:pt modelId="{E37BA472-DEBA-49B1-AFBB-1DAADB4D0666}" type="sibTrans" cxnId="{2B16E3B5-FBDE-457E-964D-938D3DB6AB36}">
      <dgm:prSet/>
      <dgm:spPr/>
      <dgm:t>
        <a:bodyPr/>
        <a:lstStyle/>
        <a:p>
          <a:endParaRPr lang="ru-RU"/>
        </a:p>
      </dgm:t>
    </dgm:pt>
    <dgm:pt modelId="{045A71FB-B2A4-467E-BAD6-5AC9D2D9BB6D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Потребители</a:t>
          </a:r>
          <a:endParaRPr lang="ru-RU" sz="2000" b="1" dirty="0"/>
        </a:p>
      </dgm:t>
    </dgm:pt>
    <dgm:pt modelId="{A6D3FAB9-EDAB-4542-89BA-0041B3AF3936}" type="parTrans" cxnId="{EF8F3CC9-74D1-4476-B1BF-44EBE2BC5EAA}">
      <dgm:prSet/>
      <dgm:spPr/>
      <dgm:t>
        <a:bodyPr/>
        <a:lstStyle/>
        <a:p>
          <a:endParaRPr lang="ru-RU"/>
        </a:p>
      </dgm:t>
    </dgm:pt>
    <dgm:pt modelId="{233B0804-3CCA-4AC5-B6F7-A293410C36D4}" type="sibTrans" cxnId="{EF8F3CC9-74D1-4476-B1BF-44EBE2BC5EAA}">
      <dgm:prSet/>
      <dgm:spPr/>
      <dgm:t>
        <a:bodyPr/>
        <a:lstStyle/>
        <a:p>
          <a:endParaRPr lang="ru-RU"/>
        </a:p>
      </dgm:t>
    </dgm:pt>
    <dgm:pt modelId="{BAEEBC1E-6F01-4A49-BA8F-FD5AF5A0E122}">
      <dgm:prSet phldrT="[Текст]" custT="1"/>
      <dgm:spPr/>
      <dgm:t>
        <a:bodyPr/>
        <a:lstStyle/>
        <a:p>
          <a:r>
            <a:rPr lang="ru-RU" sz="1600" dirty="0" smtClean="0"/>
            <a:t>Образовательные организации</a:t>
          </a:r>
          <a:endParaRPr lang="ru-RU" sz="1600" dirty="0"/>
        </a:p>
      </dgm:t>
    </dgm:pt>
    <dgm:pt modelId="{B077DED3-6236-4494-B9A0-AD919B47FD16}" type="parTrans" cxnId="{3B40911F-9C27-4B7C-9504-F02ABBFEAD7F}">
      <dgm:prSet/>
      <dgm:spPr/>
      <dgm:t>
        <a:bodyPr/>
        <a:lstStyle/>
        <a:p>
          <a:endParaRPr lang="ru-RU"/>
        </a:p>
      </dgm:t>
    </dgm:pt>
    <dgm:pt modelId="{8CBFDC79-B9CB-4954-BB90-AD6D2797795D}" type="sibTrans" cxnId="{3B40911F-9C27-4B7C-9504-F02ABBFEAD7F}">
      <dgm:prSet/>
      <dgm:spPr/>
      <dgm:t>
        <a:bodyPr/>
        <a:lstStyle/>
        <a:p>
          <a:endParaRPr lang="ru-RU"/>
        </a:p>
      </dgm:t>
    </dgm:pt>
    <dgm:pt modelId="{16218E9E-56DC-4A64-9238-DDB4948E2843}">
      <dgm:prSet/>
      <dgm:spPr/>
      <dgm:t>
        <a:bodyPr/>
        <a:lstStyle/>
        <a:p>
          <a:endParaRPr lang="ru-RU" sz="1900" b="1" dirty="0" smtClean="0"/>
        </a:p>
        <a:p>
          <a:r>
            <a:rPr lang="ru-RU" sz="1900" b="1" dirty="0" smtClean="0"/>
            <a:t>Предложения</a:t>
          </a:r>
          <a:endParaRPr lang="ru-RU" sz="1900" b="1" dirty="0"/>
        </a:p>
      </dgm:t>
    </dgm:pt>
    <dgm:pt modelId="{9BB52AD2-BCC6-4822-9E26-8156F7E3EF03}" type="parTrans" cxnId="{355AAB8A-B8EF-4CAC-923F-406B9078D0A1}">
      <dgm:prSet/>
      <dgm:spPr/>
      <dgm:t>
        <a:bodyPr/>
        <a:lstStyle/>
        <a:p>
          <a:endParaRPr lang="ru-RU"/>
        </a:p>
      </dgm:t>
    </dgm:pt>
    <dgm:pt modelId="{4122A8C8-B859-4F18-A9B7-7CFF02A8E92A}" type="sibTrans" cxnId="{355AAB8A-B8EF-4CAC-923F-406B9078D0A1}">
      <dgm:prSet/>
      <dgm:spPr/>
      <dgm:t>
        <a:bodyPr/>
        <a:lstStyle/>
        <a:p>
          <a:endParaRPr lang="ru-RU"/>
        </a:p>
      </dgm:t>
    </dgm:pt>
    <dgm:pt modelId="{74E06E8A-36DF-46E3-A459-CD3697C4BE56}">
      <dgm:prSet custT="1"/>
      <dgm:spPr/>
      <dgm:t>
        <a:bodyPr/>
        <a:lstStyle/>
        <a:p>
          <a:r>
            <a:rPr lang="ru-RU" sz="1600" dirty="0" smtClean="0"/>
            <a:t>Увеличение числа участников  до 24 тыс.</a:t>
          </a:r>
          <a:endParaRPr lang="ru-RU" sz="1600" dirty="0"/>
        </a:p>
      </dgm:t>
    </dgm:pt>
    <dgm:pt modelId="{8FDB3BD7-CF4B-43A0-B4DC-DE7F806F1055}" type="parTrans" cxnId="{D4015002-18FD-4FCE-9967-893BD86B341B}">
      <dgm:prSet/>
      <dgm:spPr/>
      <dgm:t>
        <a:bodyPr/>
        <a:lstStyle/>
        <a:p>
          <a:endParaRPr lang="ru-RU"/>
        </a:p>
      </dgm:t>
    </dgm:pt>
    <dgm:pt modelId="{88FC0A04-9DE7-437D-834A-7301B747048F}" type="sibTrans" cxnId="{D4015002-18FD-4FCE-9967-893BD86B341B}">
      <dgm:prSet/>
      <dgm:spPr/>
      <dgm:t>
        <a:bodyPr/>
        <a:lstStyle/>
        <a:p>
          <a:endParaRPr lang="ru-RU"/>
        </a:p>
      </dgm:t>
    </dgm:pt>
    <dgm:pt modelId="{8C368187-C028-4ACF-8AD4-9C2C434ABE4B}">
      <dgm:prSet custT="1"/>
      <dgm:spPr/>
      <dgm:t>
        <a:bodyPr/>
        <a:lstStyle/>
        <a:p>
          <a:r>
            <a:rPr lang="ru-RU" sz="1600" dirty="0" smtClean="0"/>
            <a:t>Обеспечение финансовой поддержки  для увеличения контингента</a:t>
          </a:r>
        </a:p>
      </dgm:t>
    </dgm:pt>
    <dgm:pt modelId="{86FE18F3-34ED-43A7-ACB0-86747EE727A5}" type="parTrans" cxnId="{26DD9149-5271-49A1-A1AA-A53859AED3F6}">
      <dgm:prSet/>
      <dgm:spPr/>
      <dgm:t>
        <a:bodyPr/>
        <a:lstStyle/>
        <a:p>
          <a:endParaRPr lang="ru-RU"/>
        </a:p>
      </dgm:t>
    </dgm:pt>
    <dgm:pt modelId="{06C84035-8295-49F9-A735-3809145EA026}" type="sibTrans" cxnId="{26DD9149-5271-49A1-A1AA-A53859AED3F6}">
      <dgm:prSet/>
      <dgm:spPr/>
      <dgm:t>
        <a:bodyPr/>
        <a:lstStyle/>
        <a:p>
          <a:endParaRPr lang="ru-RU"/>
        </a:p>
      </dgm:t>
    </dgm:pt>
    <dgm:pt modelId="{CC893E65-DC79-418D-B933-A7C25F897B37}">
      <dgm:prSet phldrT="[Текст]" custT="1"/>
      <dgm:spPr/>
      <dgm:t>
        <a:bodyPr/>
        <a:lstStyle/>
        <a:p>
          <a:r>
            <a:rPr lang="ru-RU" sz="1600" dirty="0" smtClean="0"/>
            <a:t>Министерство образования РБ</a:t>
          </a:r>
          <a:endParaRPr lang="ru-RU" sz="1600" dirty="0"/>
        </a:p>
      </dgm:t>
    </dgm:pt>
    <dgm:pt modelId="{6966BF21-B5AB-4161-9E66-075DE86DF52B}" type="sibTrans" cxnId="{9437B78A-1EBE-4C24-8A57-4340FEA2E3EE}">
      <dgm:prSet/>
      <dgm:spPr/>
      <dgm:t>
        <a:bodyPr/>
        <a:lstStyle/>
        <a:p>
          <a:endParaRPr lang="ru-RU"/>
        </a:p>
      </dgm:t>
    </dgm:pt>
    <dgm:pt modelId="{862C6797-498D-4B4C-97A7-5E184F51F20C}" type="parTrans" cxnId="{9437B78A-1EBE-4C24-8A57-4340FEA2E3EE}">
      <dgm:prSet/>
      <dgm:spPr/>
      <dgm:t>
        <a:bodyPr/>
        <a:lstStyle/>
        <a:p>
          <a:endParaRPr lang="ru-RU"/>
        </a:p>
      </dgm:t>
    </dgm:pt>
    <dgm:pt modelId="{2AA54C2E-A97A-4FFC-B752-46E8977D3C7A}">
      <dgm:prSet phldrT="[Текст]" custT="1"/>
      <dgm:spPr/>
      <dgm:t>
        <a:bodyPr/>
        <a:lstStyle/>
        <a:p>
          <a:r>
            <a:rPr lang="ru-RU" sz="1600" dirty="0" smtClean="0"/>
            <a:t>Муниципальные органы управления образованием</a:t>
          </a:r>
          <a:endParaRPr lang="ru-RU" sz="1600" dirty="0"/>
        </a:p>
      </dgm:t>
    </dgm:pt>
    <dgm:pt modelId="{C1C6AC18-F811-4775-979C-FC6CBBBA2F11}" type="parTrans" cxnId="{17B427E5-8288-4A8C-8E7A-663134EDD466}">
      <dgm:prSet/>
      <dgm:spPr/>
      <dgm:t>
        <a:bodyPr/>
        <a:lstStyle/>
        <a:p>
          <a:endParaRPr lang="ru-RU"/>
        </a:p>
      </dgm:t>
    </dgm:pt>
    <dgm:pt modelId="{865B515B-360B-4AC5-96DC-75FD6425C21A}" type="sibTrans" cxnId="{17B427E5-8288-4A8C-8E7A-663134EDD466}">
      <dgm:prSet/>
      <dgm:spPr/>
      <dgm:t>
        <a:bodyPr/>
        <a:lstStyle/>
        <a:p>
          <a:endParaRPr lang="ru-RU"/>
        </a:p>
      </dgm:t>
    </dgm:pt>
    <dgm:pt modelId="{9B447CBC-C3FC-457A-975A-190FE30845C8}">
      <dgm:prSet phldrT="[Текст]" custT="1"/>
      <dgm:spPr/>
      <dgm:t>
        <a:bodyPr/>
        <a:lstStyle/>
        <a:p>
          <a:endParaRPr lang="ru-RU" sz="1600" dirty="0"/>
        </a:p>
      </dgm:t>
    </dgm:pt>
    <dgm:pt modelId="{D19B0891-133B-4EF7-A9E4-C06CECB36780}" type="parTrans" cxnId="{A35FD382-5B4C-48F4-B9B7-60C0461451D9}">
      <dgm:prSet/>
      <dgm:spPr/>
      <dgm:t>
        <a:bodyPr/>
        <a:lstStyle/>
        <a:p>
          <a:endParaRPr lang="ru-RU"/>
        </a:p>
      </dgm:t>
    </dgm:pt>
    <dgm:pt modelId="{8DE3CC25-E384-4E23-B09C-B8CBD1CDEB1E}" type="sibTrans" cxnId="{A35FD382-5B4C-48F4-B9B7-60C0461451D9}">
      <dgm:prSet/>
      <dgm:spPr/>
      <dgm:t>
        <a:bodyPr/>
        <a:lstStyle/>
        <a:p>
          <a:endParaRPr lang="ru-RU"/>
        </a:p>
      </dgm:t>
    </dgm:pt>
    <dgm:pt modelId="{7C243F96-7964-464B-8C68-A8A719B9080B}">
      <dgm:prSet phldrT="[Текст]" custT="1"/>
      <dgm:spPr/>
      <dgm:t>
        <a:bodyPr/>
        <a:lstStyle/>
        <a:p>
          <a:r>
            <a:rPr lang="ru-RU" sz="1600" dirty="0" smtClean="0"/>
            <a:t>Предприятия</a:t>
          </a:r>
          <a:endParaRPr lang="ru-RU" sz="1600" dirty="0"/>
        </a:p>
      </dgm:t>
    </dgm:pt>
    <dgm:pt modelId="{2F872A07-5FFA-4315-A9B1-5072DEE37316}" type="parTrans" cxnId="{5E29D544-2A72-4BB1-957F-C8A119C221E9}">
      <dgm:prSet/>
      <dgm:spPr/>
      <dgm:t>
        <a:bodyPr/>
        <a:lstStyle/>
        <a:p>
          <a:endParaRPr lang="ru-RU"/>
        </a:p>
      </dgm:t>
    </dgm:pt>
    <dgm:pt modelId="{5C94D3B9-56F0-4C5E-B47E-F7B1CE636985}" type="sibTrans" cxnId="{5E29D544-2A72-4BB1-957F-C8A119C221E9}">
      <dgm:prSet/>
      <dgm:spPr/>
      <dgm:t>
        <a:bodyPr/>
        <a:lstStyle/>
        <a:p>
          <a:endParaRPr lang="ru-RU"/>
        </a:p>
      </dgm:t>
    </dgm:pt>
    <dgm:pt modelId="{CB504348-366F-42A4-8996-D8F7482CF4E8}">
      <dgm:prSet phldrT="[Текст]" custT="1"/>
      <dgm:spPr/>
      <dgm:t>
        <a:bodyPr/>
        <a:lstStyle/>
        <a:p>
          <a:r>
            <a:rPr lang="ru-RU" sz="1600" dirty="0" smtClean="0"/>
            <a:t>Родители, школьники</a:t>
          </a:r>
          <a:endParaRPr lang="ru-RU" sz="1600" dirty="0"/>
        </a:p>
      </dgm:t>
    </dgm:pt>
    <dgm:pt modelId="{65EAF975-0BD4-4B46-BA5E-A735C7FDC163}" type="parTrans" cxnId="{A9CBA094-49CF-4FF0-B261-C2201451C2CD}">
      <dgm:prSet/>
      <dgm:spPr/>
      <dgm:t>
        <a:bodyPr/>
        <a:lstStyle/>
        <a:p>
          <a:endParaRPr lang="ru-RU"/>
        </a:p>
      </dgm:t>
    </dgm:pt>
    <dgm:pt modelId="{B46B58E2-E870-495B-BB2E-FD02DA4049D8}" type="sibTrans" cxnId="{A9CBA094-49CF-4FF0-B261-C2201451C2CD}">
      <dgm:prSet/>
      <dgm:spPr/>
      <dgm:t>
        <a:bodyPr/>
        <a:lstStyle/>
        <a:p>
          <a:endParaRPr lang="ru-RU"/>
        </a:p>
      </dgm:t>
    </dgm:pt>
    <dgm:pt modelId="{37E55C44-8D53-4CE1-8AA2-8B55FE2128B1}">
      <dgm:prSet custT="1"/>
      <dgm:spPr/>
      <dgm:t>
        <a:bodyPr/>
        <a:lstStyle/>
        <a:p>
          <a:r>
            <a:rPr lang="ru-RU" sz="1600" dirty="0" smtClean="0"/>
            <a:t>Подготовка молодежи, отвечающей требованиям инновационной экономики</a:t>
          </a:r>
        </a:p>
      </dgm:t>
    </dgm:pt>
    <dgm:pt modelId="{D7495DCB-BF3B-4268-A8D0-A41618949C33}" type="parTrans" cxnId="{E4287D60-B476-429D-BB68-E8E61EDB8668}">
      <dgm:prSet/>
      <dgm:spPr/>
      <dgm:t>
        <a:bodyPr/>
        <a:lstStyle/>
        <a:p>
          <a:endParaRPr lang="ru-RU"/>
        </a:p>
      </dgm:t>
    </dgm:pt>
    <dgm:pt modelId="{1D57878B-BE64-4B41-8D38-1A1A135DD8CA}" type="sibTrans" cxnId="{E4287D60-B476-429D-BB68-E8E61EDB8668}">
      <dgm:prSet/>
      <dgm:spPr/>
      <dgm:t>
        <a:bodyPr/>
        <a:lstStyle/>
        <a:p>
          <a:endParaRPr lang="ru-RU"/>
        </a:p>
      </dgm:t>
    </dgm:pt>
    <dgm:pt modelId="{57B7087B-489F-4D61-A092-6E0FD9EAF510}" type="pres">
      <dgm:prSet presAssocID="{1196C04C-115F-44D7-8B10-1D08BCC0F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E97CF-DD72-48A5-8F05-169B2704170A}" type="pres">
      <dgm:prSet presAssocID="{C43FC9B6-5E82-4C29-BCCA-944175B60295}" presName="node" presStyleLbl="node1" presStyleIdx="0" presStyleCnt="4" custScaleX="1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A93E-8456-4D5C-BB53-B6A2D93CAA73}" type="pres">
      <dgm:prSet presAssocID="{752EABE8-714B-4DEA-862E-EC80436E1BA0}" presName="sibTrans" presStyleCnt="0"/>
      <dgm:spPr/>
      <dgm:t>
        <a:bodyPr/>
        <a:lstStyle/>
        <a:p>
          <a:endParaRPr lang="ru-RU"/>
        </a:p>
      </dgm:t>
    </dgm:pt>
    <dgm:pt modelId="{54417069-63CF-4703-B77E-15705E854DBB}" type="pres">
      <dgm:prSet presAssocID="{FD730B67-933B-438E-88B5-BA393FB4827B}" presName="node" presStyleLbl="node1" presStyleIdx="1" presStyleCnt="4" custScaleX="117109" custLinFactNeighborX="-209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CE42-8105-4197-AC8A-66520596DE85}" type="pres">
      <dgm:prSet presAssocID="{E37BA472-DEBA-49B1-AFBB-1DAADB4D0666}" presName="sibTrans" presStyleCnt="0"/>
      <dgm:spPr/>
      <dgm:t>
        <a:bodyPr/>
        <a:lstStyle/>
        <a:p>
          <a:endParaRPr lang="ru-RU"/>
        </a:p>
      </dgm:t>
    </dgm:pt>
    <dgm:pt modelId="{DE064B86-C0CB-40BD-8056-0EFC501DCF17}" type="pres">
      <dgm:prSet presAssocID="{045A71FB-B2A4-467E-BAD6-5AC9D2D9BB6D}" presName="node" presStyleLbl="node1" presStyleIdx="2" presStyleCnt="4" custScaleX="11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FD40-F2D4-453C-829A-0C9BB4C812D2}" type="pres">
      <dgm:prSet presAssocID="{233B0804-3CCA-4AC5-B6F7-A293410C36D4}" presName="sibTrans" presStyleCnt="0"/>
      <dgm:spPr/>
      <dgm:t>
        <a:bodyPr/>
        <a:lstStyle/>
        <a:p>
          <a:endParaRPr lang="ru-RU"/>
        </a:p>
      </dgm:t>
    </dgm:pt>
    <dgm:pt modelId="{A95C4DD4-F565-47C1-98FC-728F35265424}" type="pres">
      <dgm:prSet presAssocID="{16218E9E-56DC-4A64-9238-DDB4948E2843}" presName="node" presStyleLbl="node1" presStyleIdx="3" presStyleCnt="4" custScaleX="12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D9149-5271-49A1-A1AA-A53859AED3F6}" srcId="{16218E9E-56DC-4A64-9238-DDB4948E2843}" destId="{8C368187-C028-4ACF-8AD4-9C2C434ABE4B}" srcOrd="1" destOrd="0" parTransId="{86FE18F3-34ED-43A7-ACB0-86747EE727A5}" sibTransId="{06C84035-8295-49F9-A735-3809145EA026}"/>
    <dgm:cxn modelId="{69EB35CA-82C0-46B9-BE8E-BD1C955A1C42}" type="presOf" srcId="{CC893E65-DC79-418D-B933-A7C25F897B37}" destId="{54417069-63CF-4703-B77E-15705E854DBB}" srcOrd="0" destOrd="1" presId="urn:microsoft.com/office/officeart/2005/8/layout/hList6"/>
    <dgm:cxn modelId="{06E316C1-DB5B-435D-B3F3-6E9441A501D6}" type="presOf" srcId="{CB504348-366F-42A4-8996-D8F7482CF4E8}" destId="{DE064B86-C0CB-40BD-8056-0EFC501DCF17}" srcOrd="0" destOrd="3" presId="urn:microsoft.com/office/officeart/2005/8/layout/hList6"/>
    <dgm:cxn modelId="{938239C3-F451-454A-B5BF-EFF2CFAC4A64}" type="presOf" srcId="{BAEEBC1E-6F01-4A49-BA8F-FD5AF5A0E122}" destId="{DE064B86-C0CB-40BD-8056-0EFC501DCF17}" srcOrd="0" destOrd="1" presId="urn:microsoft.com/office/officeart/2005/8/layout/hList6"/>
    <dgm:cxn modelId="{17B427E5-8288-4A8C-8E7A-663134EDD466}" srcId="{FD730B67-933B-438E-88B5-BA393FB4827B}" destId="{2AA54C2E-A97A-4FFC-B752-46E8977D3C7A}" srcOrd="1" destOrd="0" parTransId="{C1C6AC18-F811-4775-979C-FC6CBBBA2F11}" sibTransId="{865B515B-360B-4AC5-96DC-75FD6425C21A}"/>
    <dgm:cxn modelId="{60F36E5B-15EA-491E-8CC7-1E3821113C52}" type="presOf" srcId="{37E55C44-8D53-4CE1-8AA2-8B55FE2128B1}" destId="{A95C4DD4-F565-47C1-98FC-728F35265424}" srcOrd="0" destOrd="3" presId="urn:microsoft.com/office/officeart/2005/8/layout/hList6"/>
    <dgm:cxn modelId="{2B16E3B5-FBDE-457E-964D-938D3DB6AB36}" srcId="{1196C04C-115F-44D7-8B10-1D08BCC0FB0D}" destId="{FD730B67-933B-438E-88B5-BA393FB4827B}" srcOrd="1" destOrd="0" parTransId="{A5106690-A12A-44F6-9DC1-E8BEB5BEDD1C}" sibTransId="{E37BA472-DEBA-49B1-AFBB-1DAADB4D0666}"/>
    <dgm:cxn modelId="{3B40911F-9C27-4B7C-9504-F02ABBFEAD7F}" srcId="{045A71FB-B2A4-467E-BAD6-5AC9D2D9BB6D}" destId="{BAEEBC1E-6F01-4A49-BA8F-FD5AF5A0E122}" srcOrd="0" destOrd="0" parTransId="{B077DED3-6236-4494-B9A0-AD919B47FD16}" sibTransId="{8CBFDC79-B9CB-4954-BB90-AD6D2797795D}"/>
    <dgm:cxn modelId="{355AAB8A-B8EF-4CAC-923F-406B9078D0A1}" srcId="{1196C04C-115F-44D7-8B10-1D08BCC0FB0D}" destId="{16218E9E-56DC-4A64-9238-DDB4948E2843}" srcOrd="3" destOrd="0" parTransId="{9BB52AD2-BCC6-4822-9E26-8156F7E3EF03}" sibTransId="{4122A8C8-B859-4F18-A9B7-7CFF02A8E92A}"/>
    <dgm:cxn modelId="{5E29D544-2A72-4BB1-957F-C8A119C221E9}" srcId="{045A71FB-B2A4-467E-BAD6-5AC9D2D9BB6D}" destId="{7C243F96-7964-464B-8C68-A8A719B9080B}" srcOrd="1" destOrd="0" parTransId="{2F872A07-5FFA-4315-A9B1-5072DEE37316}" sibTransId="{5C94D3B9-56F0-4C5E-B47E-F7B1CE636985}"/>
    <dgm:cxn modelId="{871DE555-7140-4815-950D-0492E7982448}" type="presOf" srcId="{74E06E8A-36DF-46E3-A459-CD3697C4BE56}" destId="{A95C4DD4-F565-47C1-98FC-728F35265424}" srcOrd="0" destOrd="1" presId="urn:microsoft.com/office/officeart/2005/8/layout/hList6"/>
    <dgm:cxn modelId="{881EF018-F67A-4116-A2AB-7E9489BFF035}" type="presOf" srcId="{8C368187-C028-4ACF-8AD4-9C2C434ABE4B}" destId="{A95C4DD4-F565-47C1-98FC-728F35265424}" srcOrd="0" destOrd="2" presId="urn:microsoft.com/office/officeart/2005/8/layout/hList6"/>
    <dgm:cxn modelId="{E4287D60-B476-429D-BB68-E8E61EDB8668}" srcId="{16218E9E-56DC-4A64-9238-DDB4948E2843}" destId="{37E55C44-8D53-4CE1-8AA2-8B55FE2128B1}" srcOrd="2" destOrd="0" parTransId="{D7495DCB-BF3B-4268-A8D0-A41618949C33}" sibTransId="{1D57878B-BE64-4B41-8D38-1A1A135DD8CA}"/>
    <dgm:cxn modelId="{1C9AA261-8D8E-468B-B4E5-F27E96E84C6C}" type="presOf" srcId="{16218E9E-56DC-4A64-9238-DDB4948E2843}" destId="{A95C4DD4-F565-47C1-98FC-728F35265424}" srcOrd="0" destOrd="0" presId="urn:microsoft.com/office/officeart/2005/8/layout/hList6"/>
    <dgm:cxn modelId="{10440B6C-0FEA-4D3D-BA79-6C6BA2CDFBEE}" type="presOf" srcId="{C43FC9B6-5E82-4C29-BCCA-944175B60295}" destId="{FD1E97CF-DD72-48A5-8F05-169B2704170A}" srcOrd="0" destOrd="0" presId="urn:microsoft.com/office/officeart/2005/8/layout/hList6"/>
    <dgm:cxn modelId="{BF3EDB0A-A7C7-4B8E-BC87-0E5FA63341AB}" type="presOf" srcId="{9B447CBC-C3FC-457A-975A-190FE30845C8}" destId="{DE064B86-C0CB-40BD-8056-0EFC501DCF17}" srcOrd="0" destOrd="4" presId="urn:microsoft.com/office/officeart/2005/8/layout/hList6"/>
    <dgm:cxn modelId="{3591D749-BD9C-4A55-9E98-2A99B523BE3B}" type="presOf" srcId="{7C243F96-7964-464B-8C68-A8A719B9080B}" destId="{DE064B86-C0CB-40BD-8056-0EFC501DCF17}" srcOrd="0" destOrd="2" presId="urn:microsoft.com/office/officeart/2005/8/layout/hList6"/>
    <dgm:cxn modelId="{EF8F3CC9-74D1-4476-B1BF-44EBE2BC5EAA}" srcId="{1196C04C-115F-44D7-8B10-1D08BCC0FB0D}" destId="{045A71FB-B2A4-467E-BAD6-5AC9D2D9BB6D}" srcOrd="2" destOrd="0" parTransId="{A6D3FAB9-EDAB-4542-89BA-0041B3AF3936}" sibTransId="{233B0804-3CCA-4AC5-B6F7-A293410C36D4}"/>
    <dgm:cxn modelId="{BD8EE3A9-88B3-4886-A574-16BAD4AAD83F}" type="presOf" srcId="{FD730B67-933B-438E-88B5-BA393FB4827B}" destId="{54417069-63CF-4703-B77E-15705E854DBB}" srcOrd="0" destOrd="0" presId="urn:microsoft.com/office/officeart/2005/8/layout/hList6"/>
    <dgm:cxn modelId="{6DE8367E-8494-47EC-A123-1993DBB59EA9}" type="presOf" srcId="{2AA54C2E-A97A-4FFC-B752-46E8977D3C7A}" destId="{54417069-63CF-4703-B77E-15705E854DBB}" srcOrd="0" destOrd="2" presId="urn:microsoft.com/office/officeart/2005/8/layout/hList6"/>
    <dgm:cxn modelId="{8D052912-EB09-49DB-BCFA-AAB624DD3DD0}" type="presOf" srcId="{1196C04C-115F-44D7-8B10-1D08BCC0FB0D}" destId="{57B7087B-489F-4D61-A092-6E0FD9EAF510}" srcOrd="0" destOrd="0" presId="urn:microsoft.com/office/officeart/2005/8/layout/hList6"/>
    <dgm:cxn modelId="{A9CBA094-49CF-4FF0-B261-C2201451C2CD}" srcId="{045A71FB-B2A4-467E-BAD6-5AC9D2D9BB6D}" destId="{CB504348-366F-42A4-8996-D8F7482CF4E8}" srcOrd="2" destOrd="0" parTransId="{65EAF975-0BD4-4B46-BA5E-A735C7FDC163}" sibTransId="{B46B58E2-E870-495B-BB2E-FD02DA4049D8}"/>
    <dgm:cxn modelId="{89C378B4-7DA4-4410-8E2B-F38FDC167DC7}" srcId="{1196C04C-115F-44D7-8B10-1D08BCC0FB0D}" destId="{C43FC9B6-5E82-4C29-BCCA-944175B60295}" srcOrd="0" destOrd="0" parTransId="{9F30DE80-EB02-4DDA-B606-5D337800DAC6}" sibTransId="{752EABE8-714B-4DEA-862E-EC80436E1BA0}"/>
    <dgm:cxn modelId="{D4015002-18FD-4FCE-9967-893BD86B341B}" srcId="{16218E9E-56DC-4A64-9238-DDB4948E2843}" destId="{74E06E8A-36DF-46E3-A459-CD3697C4BE56}" srcOrd="0" destOrd="0" parTransId="{8FDB3BD7-CF4B-43A0-B4DC-DE7F806F1055}" sibTransId="{88FC0A04-9DE7-437D-834A-7301B747048F}"/>
    <dgm:cxn modelId="{F2B4933E-7D09-4C44-A278-BE32489DB7C0}" type="presOf" srcId="{045A71FB-B2A4-467E-BAD6-5AC9D2D9BB6D}" destId="{DE064B86-C0CB-40BD-8056-0EFC501DCF17}" srcOrd="0" destOrd="0" presId="urn:microsoft.com/office/officeart/2005/8/layout/hList6"/>
    <dgm:cxn modelId="{9437B78A-1EBE-4C24-8A57-4340FEA2E3EE}" srcId="{FD730B67-933B-438E-88B5-BA393FB4827B}" destId="{CC893E65-DC79-418D-B933-A7C25F897B37}" srcOrd="0" destOrd="0" parTransId="{862C6797-498D-4B4C-97A7-5E184F51F20C}" sibTransId="{6966BF21-B5AB-4161-9E66-075DE86DF52B}"/>
    <dgm:cxn modelId="{A35FD382-5B4C-48F4-B9B7-60C0461451D9}" srcId="{045A71FB-B2A4-467E-BAD6-5AC9D2D9BB6D}" destId="{9B447CBC-C3FC-457A-975A-190FE30845C8}" srcOrd="3" destOrd="0" parTransId="{D19B0891-133B-4EF7-A9E4-C06CECB36780}" sibTransId="{8DE3CC25-E384-4E23-B09C-B8CBD1CDEB1E}"/>
    <dgm:cxn modelId="{6DF26D3E-D9CA-4C5F-B85F-D8D5D1BEB158}" type="presParOf" srcId="{57B7087B-489F-4D61-A092-6E0FD9EAF510}" destId="{FD1E97CF-DD72-48A5-8F05-169B2704170A}" srcOrd="0" destOrd="0" presId="urn:microsoft.com/office/officeart/2005/8/layout/hList6"/>
    <dgm:cxn modelId="{E41B68C3-1BB9-446A-8461-3B567043F33E}" type="presParOf" srcId="{57B7087B-489F-4D61-A092-6E0FD9EAF510}" destId="{7DD8A93E-8456-4D5C-BB53-B6A2D93CAA73}" srcOrd="1" destOrd="0" presId="urn:microsoft.com/office/officeart/2005/8/layout/hList6"/>
    <dgm:cxn modelId="{6A280C5C-E69A-44AA-9CA4-03D3592FF7C0}" type="presParOf" srcId="{57B7087B-489F-4D61-A092-6E0FD9EAF510}" destId="{54417069-63CF-4703-B77E-15705E854DBB}" srcOrd="2" destOrd="0" presId="urn:microsoft.com/office/officeart/2005/8/layout/hList6"/>
    <dgm:cxn modelId="{7964B57B-B2DA-49A8-985B-C16FC5A3E040}" type="presParOf" srcId="{57B7087B-489F-4D61-A092-6E0FD9EAF510}" destId="{6FC1CE42-8105-4197-AC8A-66520596DE85}" srcOrd="3" destOrd="0" presId="urn:microsoft.com/office/officeart/2005/8/layout/hList6"/>
    <dgm:cxn modelId="{62DF2B19-6723-40AF-B1BB-4AB244B59FBF}" type="presParOf" srcId="{57B7087B-489F-4D61-A092-6E0FD9EAF510}" destId="{DE064B86-C0CB-40BD-8056-0EFC501DCF17}" srcOrd="4" destOrd="0" presId="urn:microsoft.com/office/officeart/2005/8/layout/hList6"/>
    <dgm:cxn modelId="{C7C201BE-1D8E-4EDB-A605-6782FECD4BF7}" type="presParOf" srcId="{57B7087B-489F-4D61-A092-6E0FD9EAF510}" destId="{6761FD40-F2D4-453C-829A-0C9BB4C812D2}" srcOrd="5" destOrd="0" presId="urn:microsoft.com/office/officeart/2005/8/layout/hList6"/>
    <dgm:cxn modelId="{BE94B946-961F-42E4-A268-F748F9402A28}" type="presParOf" srcId="{57B7087B-489F-4D61-A092-6E0FD9EAF510}" destId="{A95C4DD4-F565-47C1-98FC-728F3526542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38DE8-C57E-47CB-B079-54EF1297C060}">
      <dsp:nvSpPr>
        <dsp:cNvPr id="0" name=""/>
        <dsp:cNvSpPr/>
      </dsp:nvSpPr>
      <dsp:spPr>
        <a:xfrm rot="5400000">
          <a:off x="-429725" y="888982"/>
          <a:ext cx="2354488" cy="16481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Инновационные проекты</a:t>
          </a:r>
          <a:endParaRPr lang="ru-RU" sz="2000" b="1" kern="1200" dirty="0">
            <a:solidFill>
              <a:srgbClr val="0070C0"/>
            </a:solidFill>
          </a:endParaRPr>
        </a:p>
      </dsp:txBody>
      <dsp:txXfrm rot="5400000">
        <a:off x="-429725" y="888982"/>
        <a:ext cx="2354488" cy="1648142"/>
      </dsp:txXfrm>
    </dsp:sp>
    <dsp:sp modelId="{5AE94E59-ED7C-4BF1-8D84-0154662E54FD}">
      <dsp:nvSpPr>
        <dsp:cNvPr id="0" name=""/>
        <dsp:cNvSpPr/>
      </dsp:nvSpPr>
      <dsp:spPr>
        <a:xfrm rot="5400000">
          <a:off x="3917490" y="-2132793"/>
          <a:ext cx="2913196" cy="7487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</a:rPr>
            <a:t>Использование водоросли</a:t>
          </a:r>
          <a:r>
            <a:rPr lang="en-US" sz="1800" b="0" kern="1200" dirty="0" smtClean="0">
              <a:solidFill>
                <a:srgbClr val="002060"/>
              </a:solidFill>
            </a:rPr>
            <a:t> Chlorella </a:t>
          </a:r>
          <a:r>
            <a:rPr lang="en-US" sz="1800" b="0" kern="1200" dirty="0" err="1" smtClean="0">
              <a:solidFill>
                <a:srgbClr val="002060"/>
              </a:solidFill>
            </a:rPr>
            <a:t>vulgaris</a:t>
          </a:r>
          <a:r>
            <a:rPr lang="ru-RU" sz="1800" b="0" kern="1200" dirty="0" smtClean="0">
              <a:solidFill>
                <a:srgbClr val="002060"/>
              </a:solidFill>
            </a:rPr>
            <a:t> в качестве стимулятора роста тепличных культур;</a:t>
          </a:r>
          <a:endParaRPr lang="ru-RU" sz="1800" b="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</a:rPr>
            <a:t>Разработка технологии синтеза высокоэффективного гидрогеля;</a:t>
          </a:r>
          <a:endParaRPr lang="ru-RU" sz="1800" b="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</a:rPr>
            <a:t>Разработка генетической тест-системы для определения риска здоровью;</a:t>
          </a:r>
          <a:endParaRPr lang="ru-RU" sz="1800" b="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</a:rPr>
            <a:t>Электромагнитная дегазация </a:t>
          </a:r>
          <a:r>
            <a:rPr lang="ru-RU" sz="1800" b="0" kern="1200" smtClean="0">
              <a:solidFill>
                <a:srgbClr val="002060"/>
              </a:solidFill>
            </a:rPr>
            <a:t>углеводородных систем</a:t>
          </a:r>
          <a:endParaRPr lang="ru-RU" sz="1800" b="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err="1" smtClean="0">
              <a:solidFill>
                <a:srgbClr val="002060"/>
              </a:solidFill>
            </a:rPr>
            <a:t>СВЧ-влагомер</a:t>
          </a:r>
          <a:r>
            <a:rPr lang="ru-RU" sz="1800" b="0" kern="1200" dirty="0" smtClean="0">
              <a:solidFill>
                <a:srgbClr val="002060"/>
              </a:solidFill>
            </a:rPr>
            <a:t>;</a:t>
          </a:r>
          <a:endParaRPr lang="ru-RU" sz="1800" b="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</a:rPr>
            <a:t>Биохимическая очистка сточных вод промышленных производств;</a:t>
          </a:r>
          <a:endParaRPr lang="ru-RU" sz="1800" b="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</a:rPr>
            <a:t>Биометрическая идентификация личности с помощью ЭКГ.</a:t>
          </a:r>
          <a:endParaRPr lang="ru-RU" sz="1800" b="0" kern="1200" dirty="0">
            <a:solidFill>
              <a:srgbClr val="002060"/>
            </a:solidFill>
          </a:endParaRPr>
        </a:p>
      </dsp:txBody>
      <dsp:txXfrm rot="5400000">
        <a:off x="3917490" y="-2132793"/>
        <a:ext cx="2913196" cy="7487912"/>
      </dsp:txXfrm>
    </dsp:sp>
    <dsp:sp modelId="{0503963F-63E0-42A3-BCEB-404B60C2AD26}">
      <dsp:nvSpPr>
        <dsp:cNvPr id="0" name=""/>
        <dsp:cNvSpPr/>
      </dsp:nvSpPr>
      <dsp:spPr>
        <a:xfrm rot="5400000">
          <a:off x="-328529" y="3675448"/>
          <a:ext cx="2354488" cy="1850533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Социально-образовательные проекты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328529" y="3675448"/>
        <a:ext cx="2354488" cy="1850533"/>
      </dsp:txXfrm>
    </dsp:sp>
    <dsp:sp modelId="{3DFD3664-3894-45C8-965A-B0B8DEDAF7D4}">
      <dsp:nvSpPr>
        <dsp:cNvPr id="0" name=""/>
        <dsp:cNvSpPr/>
      </dsp:nvSpPr>
      <dsp:spPr>
        <a:xfrm rot="5400000">
          <a:off x="4097974" y="659159"/>
          <a:ext cx="2645479" cy="75996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Многомерная диагностика и мониторинг развития способностей детей и подростков;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Педвуз-школа: система развития детской одаренности;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«Прикосновение к Уфе»: настольные игры для детей и взрослых и лиц с нарушением зрения;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Центр реабилитации инвалидов и пожилых людей;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«Башкирский язык </a:t>
          </a:r>
          <a:r>
            <a:rPr lang="ru-RU" sz="1800" kern="1200" dirty="0" err="1" smtClean="0"/>
            <a:t>онлайн</a:t>
          </a:r>
          <a:r>
            <a:rPr lang="ru-RU" sz="1800" kern="1200" dirty="0" smtClean="0"/>
            <a:t>»: международная система дистанционного обучения башкирскому языку.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4097974" y="659159"/>
        <a:ext cx="2645479" cy="759967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326350" y="1329844"/>
          <a:ext cx="5188688" cy="252899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1. Интерактивное обучение – продвижение от идеи к результату проекта 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altLang="ru-RU" sz="1600" b="0" kern="1200" dirty="0" smtClean="0">
            <a:solidFill>
              <a:schemeClr val="bg1"/>
            </a:solidFill>
            <a:latin typeface="+mj-lt"/>
          </a:endParaRP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2. </a:t>
          </a:r>
          <a:r>
            <a:rPr lang="ru-RU" altLang="ru-RU" sz="1600" b="0" kern="1200" dirty="0" err="1" smtClean="0">
              <a:solidFill>
                <a:schemeClr val="bg1"/>
              </a:solidFill>
              <a:latin typeface="+mj-lt"/>
            </a:rPr>
            <a:t>Тьюторское</a:t>
          </a: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 сопровождение индивидуального образовательного и карьерного маршрута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altLang="ru-RU" sz="1600" b="0" kern="1200" dirty="0" smtClean="0">
            <a:solidFill>
              <a:schemeClr val="bg1"/>
            </a:solidFill>
            <a:latin typeface="+mj-lt"/>
          </a:endParaRP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3. Возможность  создания и реализации  проекта  в экспертным сопровождением</a:t>
          </a:r>
        </a:p>
      </dsp:txBody>
      <dsp:txXfrm rot="16200000">
        <a:off x="-1326350" y="1329844"/>
        <a:ext cx="5188688" cy="2528999"/>
      </dsp:txXfrm>
    </dsp:sp>
    <dsp:sp modelId="{54417069-63CF-4703-B77E-15705E854DBB}">
      <dsp:nvSpPr>
        <dsp:cNvPr id="0" name=""/>
        <dsp:cNvSpPr/>
      </dsp:nvSpPr>
      <dsp:spPr>
        <a:xfrm rot="16200000">
          <a:off x="1061861" y="1554122"/>
          <a:ext cx="5188688" cy="208044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Заказчики услуг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образования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молодежной политики и спорта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Администрация г.Уфа</a:t>
          </a:r>
          <a:endParaRPr lang="ru-RU" sz="1600" kern="1200" dirty="0"/>
        </a:p>
      </dsp:txBody>
      <dsp:txXfrm rot="16200000">
        <a:off x="1061861" y="1554122"/>
        <a:ext cx="5188688" cy="2080442"/>
      </dsp:txXfrm>
    </dsp:sp>
    <dsp:sp modelId="{DE064B86-C0CB-40BD-8056-0EFC501DCF17}">
      <dsp:nvSpPr>
        <dsp:cNvPr id="0" name=""/>
        <dsp:cNvSpPr/>
      </dsp:nvSpPr>
      <dsp:spPr>
        <a:xfrm rot="16200000">
          <a:off x="3211380" y="1612867"/>
          <a:ext cx="5188688" cy="19629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Потребители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Образовательные организации 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Родители, обучающиеся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Детские оздоровительные загородные лагеря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6200000">
        <a:off x="3211380" y="1612867"/>
        <a:ext cx="5188688" cy="1962953"/>
      </dsp:txXfrm>
    </dsp:sp>
    <dsp:sp modelId="{A95C4DD4-F565-47C1-98FC-728F35265424}">
      <dsp:nvSpPr>
        <dsp:cNvPr id="0" name=""/>
        <dsp:cNvSpPr/>
      </dsp:nvSpPr>
      <dsp:spPr>
        <a:xfrm rot="16200000">
          <a:off x="5337276" y="1555580"/>
          <a:ext cx="5188688" cy="207752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Предложения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500" kern="1200" dirty="0" smtClean="0"/>
            <a:t>Подготовка и продвижение  проектов субъектов образования в соответствие с запросом или проблемой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</a:t>
          </a:r>
          <a:r>
            <a:rPr lang="ru-RU" sz="1500" kern="1200" dirty="0" err="1" smtClean="0"/>
            <a:t>Тьюторское</a:t>
          </a:r>
          <a:r>
            <a:rPr lang="ru-RU" sz="1500" kern="1200" dirty="0" smtClean="0"/>
            <a:t> сопровождение построения индивидуальных образовательных траекторий  участников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</dsp:txBody>
      <dsp:txXfrm rot="16200000">
        <a:off x="5337276" y="1555580"/>
        <a:ext cx="5188688" cy="207752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495662" y="1496582"/>
          <a:ext cx="5305646" cy="231248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1. </a:t>
          </a: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Высокая точность при обработки данных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2. Высокая скорость получения результата и заключения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3. Снижение затрат на подготовку к диагностике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4. Гибкая настройка в зависимости от поставленной задачи</a:t>
          </a:r>
          <a:endParaRPr lang="ru-RU" sz="1600" b="0" kern="1200" dirty="0" smtClean="0">
            <a:solidFill>
              <a:schemeClr val="bg1"/>
            </a:solidFill>
          </a:endParaRPr>
        </a:p>
      </dsp:txBody>
      <dsp:txXfrm rot="16200000">
        <a:off x="-1495662" y="1496582"/>
        <a:ext cx="5305646" cy="2312480"/>
      </dsp:txXfrm>
    </dsp:sp>
    <dsp:sp modelId="{54417069-63CF-4703-B77E-15705E854DBB}">
      <dsp:nvSpPr>
        <dsp:cNvPr id="0" name=""/>
        <dsp:cNvSpPr/>
      </dsp:nvSpPr>
      <dsp:spPr>
        <a:xfrm rot="16200000">
          <a:off x="747068" y="1666192"/>
          <a:ext cx="5305646" cy="197326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Заказчики услуг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образования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Муниципальные органы управления образованием</a:t>
          </a:r>
          <a:endParaRPr lang="ru-RU" sz="1600" kern="1200" dirty="0"/>
        </a:p>
      </dsp:txBody>
      <dsp:txXfrm rot="16200000">
        <a:off x="747068" y="1666192"/>
        <a:ext cx="5305646" cy="1973260"/>
      </dsp:txXfrm>
    </dsp:sp>
    <dsp:sp modelId="{DE064B86-C0CB-40BD-8056-0EFC501DCF17}">
      <dsp:nvSpPr>
        <dsp:cNvPr id="0" name=""/>
        <dsp:cNvSpPr/>
      </dsp:nvSpPr>
      <dsp:spPr>
        <a:xfrm rot="16200000">
          <a:off x="2875489" y="1663918"/>
          <a:ext cx="5305646" cy="19778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Потребители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Предприятия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Родители, школьники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6200000">
        <a:off x="2875489" y="1663918"/>
        <a:ext cx="5305646" cy="1977809"/>
      </dsp:txXfrm>
    </dsp:sp>
    <dsp:sp modelId="{A95C4DD4-F565-47C1-98FC-728F35265424}">
      <dsp:nvSpPr>
        <dsp:cNvPr id="0" name=""/>
        <dsp:cNvSpPr/>
      </dsp:nvSpPr>
      <dsp:spPr>
        <a:xfrm rot="16200000">
          <a:off x="5075707" y="1567882"/>
          <a:ext cx="5305646" cy="216988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Предложения</a:t>
          </a:r>
          <a:endParaRPr lang="ru-RU" sz="19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финансовой поддержки  для увеличения контингента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Подготовка молодежи, отвечающей требованиям инновационной экономики</a:t>
          </a:r>
        </a:p>
      </dsp:txBody>
      <dsp:txXfrm rot="16200000">
        <a:off x="5075707" y="1567882"/>
        <a:ext cx="5305646" cy="21698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522785" y="1523163"/>
          <a:ext cx="5305646" cy="225931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1. </a:t>
          </a: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Комплексная реабилитация: психологическая, педагогическая, физическая, социальная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2. Использование новых технологий работы с инвалидами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3. Использование имеющейся научной и ресурсной базы БГПУ</a:t>
          </a:r>
        </a:p>
      </dsp:txBody>
      <dsp:txXfrm rot="16200000">
        <a:off x="-1522785" y="1523163"/>
        <a:ext cx="5305646" cy="2259319"/>
      </dsp:txXfrm>
    </dsp:sp>
    <dsp:sp modelId="{54417069-63CF-4703-B77E-15705E854DBB}">
      <dsp:nvSpPr>
        <dsp:cNvPr id="0" name=""/>
        <dsp:cNvSpPr/>
      </dsp:nvSpPr>
      <dsp:spPr>
        <a:xfrm rot="16200000">
          <a:off x="770225" y="1587037"/>
          <a:ext cx="5305646" cy="213157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Заказчики услуг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образования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здравоохранения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семьи, труда и социальной защиты </a:t>
          </a:r>
          <a:endParaRPr lang="ru-RU" sz="1600" kern="1200" dirty="0"/>
        </a:p>
      </dsp:txBody>
      <dsp:txXfrm rot="16200000">
        <a:off x="770225" y="1587037"/>
        <a:ext cx="5305646" cy="2131571"/>
      </dsp:txXfrm>
    </dsp:sp>
    <dsp:sp modelId="{DE064B86-C0CB-40BD-8056-0EFC501DCF17}">
      <dsp:nvSpPr>
        <dsp:cNvPr id="0" name=""/>
        <dsp:cNvSpPr/>
      </dsp:nvSpPr>
      <dsp:spPr>
        <a:xfrm rot="16200000">
          <a:off x="2951552" y="1686651"/>
          <a:ext cx="5305646" cy="193234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Потребители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Предприятия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Родители, школьники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Пожилые люди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6200000">
        <a:off x="2951552" y="1686651"/>
        <a:ext cx="5305646" cy="1932342"/>
      </dsp:txXfrm>
    </dsp:sp>
    <dsp:sp modelId="{A95C4DD4-F565-47C1-98FC-728F35265424}">
      <dsp:nvSpPr>
        <dsp:cNvPr id="0" name=""/>
        <dsp:cNvSpPr/>
      </dsp:nvSpPr>
      <dsp:spPr>
        <a:xfrm rot="16200000">
          <a:off x="5101191" y="1592823"/>
          <a:ext cx="5305646" cy="211999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Предложения</a:t>
          </a:r>
          <a:endParaRPr lang="ru-RU" sz="19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финансовой  и информационной поддержки для проведения исследований технологий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Вклад в реализацию программы «Доступная среда»</a:t>
          </a:r>
        </a:p>
      </dsp:txBody>
      <dsp:txXfrm rot="16200000">
        <a:off x="5101191" y="1592823"/>
        <a:ext cx="5305646" cy="211999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242777" y="1247216"/>
          <a:ext cx="4731489" cy="223705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1. </a:t>
          </a: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Игровая технология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2. Учет физических особенностей лиц с ОВЗ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3. Использование имеющейся научной и ресурсной базы БГПУ</a:t>
          </a:r>
        </a:p>
      </dsp:txBody>
      <dsp:txXfrm rot="16200000">
        <a:off x="-1242777" y="1247216"/>
        <a:ext cx="4731489" cy="2237056"/>
      </dsp:txXfrm>
    </dsp:sp>
    <dsp:sp modelId="{54417069-63CF-4703-B77E-15705E854DBB}">
      <dsp:nvSpPr>
        <dsp:cNvPr id="0" name=""/>
        <dsp:cNvSpPr/>
      </dsp:nvSpPr>
      <dsp:spPr>
        <a:xfrm rot="16200000">
          <a:off x="1146744" y="1191355"/>
          <a:ext cx="4731489" cy="234877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Заказчики услуг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образования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здравоохранения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семьи, труда и социальной защиты </a:t>
          </a:r>
          <a:endParaRPr lang="ru-RU" sz="1600" kern="1200" dirty="0"/>
        </a:p>
      </dsp:txBody>
      <dsp:txXfrm rot="16200000">
        <a:off x="1146744" y="1191355"/>
        <a:ext cx="4731489" cy="2348778"/>
      </dsp:txXfrm>
    </dsp:sp>
    <dsp:sp modelId="{DE064B86-C0CB-40BD-8056-0EFC501DCF17}">
      <dsp:nvSpPr>
        <dsp:cNvPr id="0" name=""/>
        <dsp:cNvSpPr/>
      </dsp:nvSpPr>
      <dsp:spPr>
        <a:xfrm rot="16200000">
          <a:off x="3425683" y="1409093"/>
          <a:ext cx="4731489" cy="191330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Потребители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Предприятия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Родители, школьники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Пожилые люди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Гости РБ и Уфы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6200000">
        <a:off x="3425683" y="1409093"/>
        <a:ext cx="4731489" cy="1913301"/>
      </dsp:txXfrm>
    </dsp:sp>
    <dsp:sp modelId="{A95C4DD4-F565-47C1-98FC-728F35265424}">
      <dsp:nvSpPr>
        <dsp:cNvPr id="0" name=""/>
        <dsp:cNvSpPr/>
      </dsp:nvSpPr>
      <dsp:spPr>
        <a:xfrm rot="16200000">
          <a:off x="5554139" y="1316190"/>
          <a:ext cx="4731489" cy="209910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Предложения</a:t>
          </a:r>
          <a:endParaRPr lang="ru-RU" sz="19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финансовой  и информационной поддержки для проведения исследований технологий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Вклад в реализацию программы «Доступная среда»</a:t>
          </a:r>
        </a:p>
      </dsp:txBody>
      <dsp:txXfrm rot="16200000">
        <a:off x="5554139" y="1316190"/>
        <a:ext cx="4731489" cy="209910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216573" y="1217148"/>
          <a:ext cx="4731489" cy="229719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1. </a:t>
          </a: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Игровая технология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2. Учет физических особенностей лиц с ОВЗ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3. Использование имеющейся научной и ресурсной базы БГПУ</a:t>
          </a:r>
        </a:p>
      </dsp:txBody>
      <dsp:txXfrm rot="16200000">
        <a:off x="-1216573" y="1217148"/>
        <a:ext cx="4731489" cy="2297192"/>
      </dsp:txXfrm>
    </dsp:sp>
    <dsp:sp modelId="{54417069-63CF-4703-B77E-15705E854DBB}">
      <dsp:nvSpPr>
        <dsp:cNvPr id="0" name=""/>
        <dsp:cNvSpPr/>
      </dsp:nvSpPr>
      <dsp:spPr>
        <a:xfrm rot="16200000">
          <a:off x="1120549" y="1276418"/>
          <a:ext cx="4731489" cy="217865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Заказчики услуг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образования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здравоохранения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семьи, труда и социальной защиты </a:t>
          </a:r>
          <a:endParaRPr lang="ru-RU" sz="1600" kern="1200" dirty="0"/>
        </a:p>
      </dsp:txBody>
      <dsp:txXfrm rot="16200000">
        <a:off x="1120549" y="1276418"/>
        <a:ext cx="4731489" cy="2178651"/>
      </dsp:txXfrm>
    </dsp:sp>
    <dsp:sp modelId="{DE064B86-C0CB-40BD-8056-0EFC501DCF17}">
      <dsp:nvSpPr>
        <dsp:cNvPr id="0" name=""/>
        <dsp:cNvSpPr/>
      </dsp:nvSpPr>
      <dsp:spPr>
        <a:xfrm rot="16200000">
          <a:off x="3344117" y="1383377"/>
          <a:ext cx="4731489" cy="196473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Потребители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Предприятия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Родители, школьники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Пожилые люди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Гости РБ и Уфы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6200000">
        <a:off x="3344117" y="1383377"/>
        <a:ext cx="4731489" cy="1964734"/>
      </dsp:txXfrm>
    </dsp:sp>
    <dsp:sp modelId="{A95C4DD4-F565-47C1-98FC-728F35265424}">
      <dsp:nvSpPr>
        <dsp:cNvPr id="0" name=""/>
        <dsp:cNvSpPr/>
      </dsp:nvSpPr>
      <dsp:spPr>
        <a:xfrm rot="16200000">
          <a:off x="5529790" y="1287976"/>
          <a:ext cx="4731489" cy="21555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Предложения</a:t>
          </a:r>
          <a:endParaRPr lang="ru-RU" sz="19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финансовой  и информационной поддержки для проведения исследований технологий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Вклад в реализацию программы «Доступная среда»</a:t>
          </a:r>
        </a:p>
      </dsp:txBody>
      <dsp:txXfrm rot="16200000">
        <a:off x="5529790" y="1287976"/>
        <a:ext cx="4731489" cy="2155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110476" y="1111964"/>
          <a:ext cx="5051225" cy="28272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Преимущества продукта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1. Суспензия </a:t>
          </a:r>
          <a:r>
            <a:rPr lang="en-US" sz="1600" i="1" kern="1200" dirty="0" smtClean="0">
              <a:solidFill>
                <a:srgbClr val="002060"/>
              </a:solidFill>
            </a:rPr>
            <a:t>Chlorella </a:t>
          </a:r>
          <a:r>
            <a:rPr lang="en-US" sz="1600" i="1" kern="1200" dirty="0" err="1" smtClean="0">
              <a:solidFill>
                <a:srgbClr val="002060"/>
              </a:solidFill>
            </a:rPr>
            <a:t>vulgaris</a:t>
          </a:r>
          <a:r>
            <a:rPr lang="en-US" sz="1600" i="1" kern="1200" dirty="0" smtClean="0">
              <a:solidFill>
                <a:srgbClr val="002060"/>
              </a:solidFill>
            </a:rPr>
            <a:t> </a:t>
          </a:r>
          <a:r>
            <a:rPr lang="en-US" sz="1600" kern="1200" dirty="0" smtClean="0">
              <a:solidFill>
                <a:srgbClr val="002060"/>
              </a:solidFill>
            </a:rPr>
            <a:t>– </a:t>
          </a:r>
          <a:r>
            <a:rPr lang="ru-RU" sz="1600" kern="1200" dirty="0" smtClean="0">
              <a:solidFill>
                <a:srgbClr val="002060"/>
              </a:solidFill>
            </a:rPr>
            <a:t>«живой» экологически безопасный  биостимулятор и </a:t>
          </a:r>
          <a:r>
            <a:rPr lang="ru-RU" sz="1600" kern="1200" dirty="0" err="1" smtClean="0">
              <a:solidFill>
                <a:srgbClr val="002060"/>
              </a:solidFill>
            </a:rPr>
            <a:t>биопестицид</a:t>
          </a:r>
          <a:endParaRPr lang="ru-RU" sz="1600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2. Собственный рецепт среды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3. Усовершенствованная методика получения суспензии</a:t>
          </a:r>
          <a:endParaRPr lang="ru-RU" sz="2000" kern="1200" dirty="0">
            <a:solidFill>
              <a:srgbClr val="002060"/>
            </a:solidFill>
          </a:endParaRPr>
        </a:p>
      </dsp:txBody>
      <dsp:txXfrm rot="16200000">
        <a:off x="-1110476" y="1111964"/>
        <a:ext cx="5051225" cy="2827295"/>
      </dsp:txXfrm>
    </dsp:sp>
    <dsp:sp modelId="{54417069-63CF-4703-B77E-15705E854DBB}">
      <dsp:nvSpPr>
        <dsp:cNvPr id="0" name=""/>
        <dsp:cNvSpPr/>
      </dsp:nvSpPr>
      <dsp:spPr>
        <a:xfrm rot="16200000">
          <a:off x="1344407" y="1599834"/>
          <a:ext cx="5051225" cy="185155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</a:rPr>
            <a:t>Агро</a:t>
          </a:r>
          <a:r>
            <a:rPr lang="ru-RU" sz="1400" kern="1200" dirty="0" smtClean="0">
              <a:solidFill>
                <a:srgbClr val="002060"/>
              </a:solidFill>
            </a:rPr>
            <a:t>- и лесопромышленный комплексы</a:t>
          </a:r>
          <a:endParaRPr lang="ru-RU" sz="1400" kern="1200" dirty="0">
            <a:solidFill>
              <a:srgbClr val="002060"/>
            </a:solidFill>
          </a:endParaRPr>
        </a:p>
      </dsp:txBody>
      <dsp:txXfrm rot="16200000">
        <a:off x="1344407" y="1599834"/>
        <a:ext cx="5051225" cy="1851556"/>
      </dsp:txXfrm>
    </dsp:sp>
    <dsp:sp modelId="{DE064B86-C0CB-40BD-8056-0EFC501DCF17}">
      <dsp:nvSpPr>
        <dsp:cNvPr id="0" name=""/>
        <dsp:cNvSpPr/>
      </dsp:nvSpPr>
      <dsp:spPr>
        <a:xfrm rot="16200000">
          <a:off x="3421009" y="1551549"/>
          <a:ext cx="5051225" cy="1948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Потребители</a:t>
          </a: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Частные растениеводы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Тепличные хозяйства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3421009" y="1551549"/>
        <a:ext cx="5051225" cy="1948125"/>
      </dsp:txXfrm>
    </dsp:sp>
    <dsp:sp modelId="{A95C4DD4-F565-47C1-98FC-728F35265424}">
      <dsp:nvSpPr>
        <dsp:cNvPr id="0" name=""/>
        <dsp:cNvSpPr/>
      </dsp:nvSpPr>
      <dsp:spPr>
        <a:xfrm rot="16200000">
          <a:off x="5515244" y="1551549"/>
          <a:ext cx="5051225" cy="1948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Предложения</a:t>
          </a:r>
          <a:endParaRPr lang="ru-RU" sz="1900" b="1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Запрашиваемый объем инвестиций – 3,5 млн. руб.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Расчетный срок возврата – 2020 г.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Повышение урожайности – 20 %</a:t>
          </a:r>
          <a:endParaRPr lang="ru-RU" sz="1500" kern="1200" dirty="0">
            <a:solidFill>
              <a:srgbClr val="002060"/>
            </a:solidFill>
          </a:endParaRPr>
        </a:p>
      </dsp:txBody>
      <dsp:txXfrm rot="16200000">
        <a:off x="5515244" y="1551549"/>
        <a:ext cx="5051225" cy="19481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406842" y="1407092"/>
          <a:ext cx="5135525" cy="232134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1. Упрощенная технология получения гидрогеля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2. Использование сырья, производимого на территории РБ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3. Эффективность </a:t>
          </a:r>
          <a:r>
            <a:rPr lang="ru-RU" sz="1600" kern="1200" dirty="0" err="1" smtClean="0">
              <a:solidFill>
                <a:srgbClr val="002060"/>
              </a:solidFill>
            </a:rPr>
            <a:t>водопоглощения</a:t>
          </a:r>
          <a:r>
            <a:rPr lang="ru-RU" sz="1600" kern="1200" dirty="0" smtClean="0">
              <a:solidFill>
                <a:srgbClr val="002060"/>
              </a:solidFill>
            </a:rPr>
            <a:t> в 4-5 раз выше аналоговых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4. Цена продукта – 220-250 т.р./тонна (аналоги – 400 т.р./т.)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solidFill>
              <a:srgbClr val="002060"/>
            </a:solidFill>
          </a:endParaRPr>
        </a:p>
      </dsp:txBody>
      <dsp:txXfrm rot="16200000">
        <a:off x="-1406842" y="1407092"/>
        <a:ext cx="5135525" cy="2321340"/>
      </dsp:txXfrm>
    </dsp:sp>
    <dsp:sp modelId="{54417069-63CF-4703-B77E-15705E854DBB}">
      <dsp:nvSpPr>
        <dsp:cNvPr id="0" name=""/>
        <dsp:cNvSpPr/>
      </dsp:nvSpPr>
      <dsp:spPr>
        <a:xfrm rot="16200000">
          <a:off x="920537" y="1501296"/>
          <a:ext cx="5135525" cy="213293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Нефтедобыча, нефтепереработка, </a:t>
          </a:r>
          <a:r>
            <a:rPr lang="ru-RU" sz="1600" kern="1200" dirty="0" err="1" smtClean="0">
              <a:solidFill>
                <a:srgbClr val="002060"/>
              </a:solidFill>
            </a:rPr>
            <a:t>нефте</a:t>
          </a:r>
          <a:r>
            <a:rPr lang="ru-RU" sz="1600" kern="1200" dirty="0" smtClean="0">
              <a:solidFill>
                <a:srgbClr val="002060"/>
              </a:solidFill>
            </a:rPr>
            <a:t>- и </a:t>
          </a:r>
          <a:r>
            <a:rPr lang="ru-RU" sz="1600" kern="1200" dirty="0" err="1" smtClean="0">
              <a:solidFill>
                <a:srgbClr val="002060"/>
              </a:solidFill>
            </a:rPr>
            <a:t>газохимия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solidFill>
                <a:srgbClr val="002060"/>
              </a:solidFill>
            </a:rPr>
            <a:t>Агро</a:t>
          </a:r>
          <a:r>
            <a:rPr lang="ru-RU" sz="1600" kern="1200" dirty="0" smtClean="0">
              <a:solidFill>
                <a:srgbClr val="002060"/>
              </a:solidFill>
            </a:rPr>
            <a:t>- и лесопромышленный комплексы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Машиностроение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920537" y="1501296"/>
        <a:ext cx="5135525" cy="2132931"/>
      </dsp:txXfrm>
    </dsp:sp>
    <dsp:sp modelId="{DE064B86-C0CB-40BD-8056-0EFC501DCF17}">
      <dsp:nvSpPr>
        <dsp:cNvPr id="0" name=""/>
        <dsp:cNvSpPr/>
      </dsp:nvSpPr>
      <dsp:spPr>
        <a:xfrm rot="16200000">
          <a:off x="3133168" y="1575068"/>
          <a:ext cx="5135525" cy="19853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Потребители</a:t>
          </a: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Промышленные предприятия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Тепличные хозяйства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Очистные сооружения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3133168" y="1575068"/>
        <a:ext cx="5135525" cy="1985387"/>
      </dsp:txXfrm>
    </dsp:sp>
    <dsp:sp modelId="{A95C4DD4-F565-47C1-98FC-728F35265424}">
      <dsp:nvSpPr>
        <dsp:cNvPr id="0" name=""/>
        <dsp:cNvSpPr/>
      </dsp:nvSpPr>
      <dsp:spPr>
        <a:xfrm rot="16200000">
          <a:off x="5249548" y="1570933"/>
          <a:ext cx="5135525" cy="19936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Предложения</a:t>
          </a:r>
          <a:endParaRPr lang="ru-RU" sz="19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Необходимость промышленных испытаний на базе ОАО «Каустик»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5249548" y="1570933"/>
        <a:ext cx="5135525" cy="19936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153560" y="1158011"/>
          <a:ext cx="4525963" cy="220994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Преимущества продукта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1. Разработан электромагнитный сепаратор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2. Проведены лабораторные испытания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3. Проведены опытно-промышленные испытания на битумных месторождениях Республики Татарстан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4. Высокая эффективность дегазации</a:t>
          </a:r>
        </a:p>
      </dsp:txBody>
      <dsp:txXfrm rot="16200000">
        <a:off x="-1153560" y="1158011"/>
        <a:ext cx="4525963" cy="2209940"/>
      </dsp:txXfrm>
    </dsp:sp>
    <dsp:sp modelId="{54417069-63CF-4703-B77E-15705E854DBB}">
      <dsp:nvSpPr>
        <dsp:cNvPr id="0" name=""/>
        <dsp:cNvSpPr/>
      </dsp:nvSpPr>
      <dsp:spPr>
        <a:xfrm rot="16200000">
          <a:off x="1083086" y="1238244"/>
          <a:ext cx="4525963" cy="20494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Нефтедобыча, нефтепереработка, </a:t>
          </a:r>
          <a:r>
            <a:rPr lang="ru-RU" sz="1400" kern="1200" dirty="0" err="1" smtClean="0">
              <a:solidFill>
                <a:srgbClr val="002060"/>
              </a:solidFill>
            </a:rPr>
            <a:t>нефте</a:t>
          </a:r>
          <a:r>
            <a:rPr lang="ru-RU" sz="1400" kern="1200" dirty="0" smtClean="0">
              <a:solidFill>
                <a:srgbClr val="002060"/>
              </a:solidFill>
            </a:rPr>
            <a:t>- и </a:t>
          </a:r>
          <a:r>
            <a:rPr lang="ru-RU" sz="1400" kern="1200" dirty="0" err="1" smtClean="0">
              <a:solidFill>
                <a:srgbClr val="002060"/>
              </a:solidFill>
            </a:rPr>
            <a:t>газохимия</a:t>
          </a:r>
          <a:endParaRPr lang="ru-RU" sz="1400" kern="1200" dirty="0">
            <a:solidFill>
              <a:srgbClr val="002060"/>
            </a:solidFill>
          </a:endParaRPr>
        </a:p>
      </dsp:txBody>
      <dsp:txXfrm rot="16200000">
        <a:off x="1083086" y="1238244"/>
        <a:ext cx="4525963" cy="2049474"/>
      </dsp:txXfrm>
    </dsp:sp>
    <dsp:sp modelId="{DE064B86-C0CB-40BD-8056-0EFC501DCF17}">
      <dsp:nvSpPr>
        <dsp:cNvPr id="0" name=""/>
        <dsp:cNvSpPr/>
      </dsp:nvSpPr>
      <dsp:spPr>
        <a:xfrm rot="16200000">
          <a:off x="3250350" y="1220983"/>
          <a:ext cx="4525963" cy="208399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Потребители</a:t>
          </a: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Промышленные предприятия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3250350" y="1220983"/>
        <a:ext cx="4525963" cy="2083996"/>
      </dsp:txXfrm>
    </dsp:sp>
    <dsp:sp modelId="{A95C4DD4-F565-47C1-98FC-728F35265424}">
      <dsp:nvSpPr>
        <dsp:cNvPr id="0" name=""/>
        <dsp:cNvSpPr/>
      </dsp:nvSpPr>
      <dsp:spPr>
        <a:xfrm rot="16200000">
          <a:off x="5515973" y="1157569"/>
          <a:ext cx="4525963" cy="22108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51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Предложения</a:t>
          </a:r>
          <a:endParaRPr lang="ru-RU" sz="1900" b="1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Запрашиваемый объем инвестиций – 20 млн. руб.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Экономия материальных ресурсов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Сокращение расходов на дегазацию до 45-50 %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rgbClr val="002060"/>
            </a:solidFill>
          </a:endParaRPr>
        </a:p>
      </dsp:txBody>
      <dsp:txXfrm rot="16200000">
        <a:off x="5515973" y="1157569"/>
        <a:ext cx="4525963" cy="22108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528570" y="1532150"/>
          <a:ext cx="5305646" cy="22413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1. Получение кислот с заданным числом атомов углерода от 6 до 14 с селективностью 80 % при варьировании начальных условий процесса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2. Низкая себестоимость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3. Проведены опытно промышленные синтезы, получено более 10 т. продукта</a:t>
          </a:r>
        </a:p>
      </dsp:txBody>
      <dsp:txXfrm rot="16200000">
        <a:off x="-1528570" y="1532150"/>
        <a:ext cx="5305646" cy="2241344"/>
      </dsp:txXfrm>
    </dsp:sp>
    <dsp:sp modelId="{54417069-63CF-4703-B77E-15705E854DBB}">
      <dsp:nvSpPr>
        <dsp:cNvPr id="0" name=""/>
        <dsp:cNvSpPr/>
      </dsp:nvSpPr>
      <dsp:spPr>
        <a:xfrm rot="16200000">
          <a:off x="799639" y="1532393"/>
          <a:ext cx="5305646" cy="224085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Нефтедобыча, нефтепереработка, </a:t>
          </a:r>
          <a:r>
            <a:rPr lang="ru-RU" sz="1600" kern="1200" dirty="0" err="1" smtClean="0">
              <a:solidFill>
                <a:srgbClr val="002060"/>
              </a:solidFill>
            </a:rPr>
            <a:t>нефте</a:t>
          </a:r>
          <a:r>
            <a:rPr lang="ru-RU" sz="1600" kern="1200" dirty="0" smtClean="0">
              <a:solidFill>
                <a:srgbClr val="002060"/>
              </a:solidFill>
            </a:rPr>
            <a:t>- и </a:t>
          </a:r>
          <a:r>
            <a:rPr lang="ru-RU" sz="1600" kern="1200" dirty="0" err="1" smtClean="0">
              <a:solidFill>
                <a:srgbClr val="002060"/>
              </a:solidFill>
            </a:rPr>
            <a:t>газохимия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Машиностроение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799639" y="1532393"/>
        <a:ext cx="5305646" cy="2240859"/>
      </dsp:txXfrm>
    </dsp:sp>
    <dsp:sp modelId="{DE064B86-C0CB-40BD-8056-0EFC501DCF17}">
      <dsp:nvSpPr>
        <dsp:cNvPr id="0" name=""/>
        <dsp:cNvSpPr/>
      </dsp:nvSpPr>
      <dsp:spPr>
        <a:xfrm rot="16200000">
          <a:off x="3009875" y="1696376"/>
          <a:ext cx="5305646" cy="19128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Потребители</a:t>
          </a: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Промышленные предприятия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3009875" y="1696376"/>
        <a:ext cx="5305646" cy="1912892"/>
      </dsp:txXfrm>
    </dsp:sp>
    <dsp:sp modelId="{A95C4DD4-F565-47C1-98FC-728F35265424}">
      <dsp:nvSpPr>
        <dsp:cNvPr id="0" name=""/>
        <dsp:cNvSpPr/>
      </dsp:nvSpPr>
      <dsp:spPr>
        <a:xfrm rot="16200000">
          <a:off x="5117271" y="1612106"/>
          <a:ext cx="5305646" cy="208143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Предложения</a:t>
          </a:r>
          <a:endParaRPr lang="ru-RU" sz="19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Необходимость повторных промышленных испытаний на базе ОАО «Каустик»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Синтез на основе высших изомерных кислот ингибитора коррозии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Синтез смазки для авиационных двигателей и моторного масла для арктической техники</a:t>
          </a:r>
        </a:p>
      </dsp:txBody>
      <dsp:txXfrm rot="16200000">
        <a:off x="5117271" y="1612106"/>
        <a:ext cx="5305646" cy="20814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274901" y="1276389"/>
          <a:ext cx="5380075" cy="28272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Преимущества продукта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1. Создан прототип продукта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2. Проведены предварительные испытания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3. Получены охранные документы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4. Низкая себестоимость</a:t>
          </a:r>
        </a:p>
      </dsp:txBody>
      <dsp:txXfrm rot="16200000">
        <a:off x="-1274901" y="1276389"/>
        <a:ext cx="5380075" cy="2827295"/>
      </dsp:txXfrm>
    </dsp:sp>
    <dsp:sp modelId="{54417069-63CF-4703-B77E-15705E854DBB}">
      <dsp:nvSpPr>
        <dsp:cNvPr id="0" name=""/>
        <dsp:cNvSpPr/>
      </dsp:nvSpPr>
      <dsp:spPr>
        <a:xfrm rot="16200000">
          <a:off x="1179982" y="1764259"/>
          <a:ext cx="5380075" cy="185155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</a:rPr>
            <a:t>Агро</a:t>
          </a:r>
          <a:r>
            <a:rPr lang="ru-RU" sz="1400" kern="1200" dirty="0" smtClean="0">
              <a:solidFill>
                <a:srgbClr val="002060"/>
              </a:solidFill>
            </a:rPr>
            <a:t>- и лесопромышленный комплексы</a:t>
          </a:r>
          <a:endParaRPr lang="ru-RU" sz="1400" kern="1200" dirty="0">
            <a:solidFill>
              <a:srgbClr val="002060"/>
            </a:solidFill>
          </a:endParaRPr>
        </a:p>
      </dsp:txBody>
      <dsp:txXfrm rot="16200000">
        <a:off x="1179982" y="1764259"/>
        <a:ext cx="5380075" cy="1851556"/>
      </dsp:txXfrm>
    </dsp:sp>
    <dsp:sp modelId="{DE064B86-C0CB-40BD-8056-0EFC501DCF17}">
      <dsp:nvSpPr>
        <dsp:cNvPr id="0" name=""/>
        <dsp:cNvSpPr/>
      </dsp:nvSpPr>
      <dsp:spPr>
        <a:xfrm rot="16200000">
          <a:off x="3256584" y="1715974"/>
          <a:ext cx="5380075" cy="1948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Потребители</a:t>
          </a: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С/</a:t>
          </a:r>
          <a:r>
            <a:rPr lang="ru-RU" sz="1600" kern="1200" dirty="0" err="1" smtClean="0">
              <a:solidFill>
                <a:srgbClr val="002060"/>
              </a:solidFill>
            </a:rPr>
            <a:t>х</a:t>
          </a:r>
          <a:r>
            <a:rPr lang="ru-RU" sz="1600" kern="1200" dirty="0" smtClean="0">
              <a:solidFill>
                <a:srgbClr val="002060"/>
              </a:solidFill>
            </a:rPr>
            <a:t> предприятия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3256584" y="1715974"/>
        <a:ext cx="5380075" cy="1948125"/>
      </dsp:txXfrm>
    </dsp:sp>
    <dsp:sp modelId="{A95C4DD4-F565-47C1-98FC-728F35265424}">
      <dsp:nvSpPr>
        <dsp:cNvPr id="0" name=""/>
        <dsp:cNvSpPr/>
      </dsp:nvSpPr>
      <dsp:spPr>
        <a:xfrm rot="16200000">
          <a:off x="5350819" y="1715974"/>
          <a:ext cx="5380075" cy="1948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3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>
            <a:solidFill>
              <a:srgbClr val="00206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Предложения</a:t>
          </a:r>
          <a:endParaRPr lang="ru-RU" sz="1900" b="1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Аттестация прототипа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Организация серийного производства (примерная цена – 25 т.р.)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Повышение качества с/</a:t>
          </a:r>
          <a:r>
            <a:rPr lang="ru-RU" sz="1500" kern="1200" dirty="0" err="1" smtClean="0">
              <a:solidFill>
                <a:srgbClr val="002060"/>
              </a:solidFill>
            </a:rPr>
            <a:t>х</a:t>
          </a:r>
          <a:r>
            <a:rPr lang="ru-RU" sz="1500" kern="1200" dirty="0" smtClean="0">
              <a:solidFill>
                <a:srgbClr val="002060"/>
              </a:solidFill>
            </a:rPr>
            <a:t> продукции</a:t>
          </a:r>
          <a:endParaRPr lang="ru-RU" sz="1500" kern="1200" dirty="0">
            <a:solidFill>
              <a:srgbClr val="002060"/>
            </a:solidFill>
          </a:endParaRPr>
        </a:p>
      </dsp:txBody>
      <dsp:txXfrm rot="16200000">
        <a:off x="5350819" y="1715974"/>
        <a:ext cx="5380075" cy="19481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274901" y="1276389"/>
          <a:ext cx="5380075" cy="28272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Преимущества продукта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1. Апробация технологии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2. Повышение производительности с/</a:t>
          </a:r>
          <a:r>
            <a:rPr lang="ru-RU" sz="1600" kern="1200" dirty="0" err="1" smtClean="0">
              <a:solidFill>
                <a:srgbClr val="002060"/>
              </a:solidFill>
            </a:rPr>
            <a:t>х</a:t>
          </a:r>
          <a:r>
            <a:rPr lang="ru-RU" sz="1600" kern="1200" dirty="0" smtClean="0">
              <a:solidFill>
                <a:srgbClr val="002060"/>
              </a:solidFill>
            </a:rPr>
            <a:t>, повышение качества продукции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3. Вариативность технологии рекультивации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4. Восстановление экологии земель РБ</a:t>
          </a:r>
        </a:p>
      </dsp:txBody>
      <dsp:txXfrm rot="16200000">
        <a:off x="-1274901" y="1276389"/>
        <a:ext cx="5380075" cy="2827295"/>
      </dsp:txXfrm>
    </dsp:sp>
    <dsp:sp modelId="{54417069-63CF-4703-B77E-15705E854DBB}">
      <dsp:nvSpPr>
        <dsp:cNvPr id="0" name=""/>
        <dsp:cNvSpPr/>
      </dsp:nvSpPr>
      <dsp:spPr>
        <a:xfrm rot="16200000">
          <a:off x="1179982" y="1764259"/>
          <a:ext cx="5380075" cy="185155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Приоритетная отрасль БТИ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solidFill>
                <a:srgbClr val="002060"/>
              </a:solidFill>
            </a:rPr>
            <a:t>Агро</a:t>
          </a:r>
          <a:r>
            <a:rPr lang="ru-RU" sz="1600" kern="1200" dirty="0" smtClean="0">
              <a:solidFill>
                <a:srgbClr val="002060"/>
              </a:solidFill>
            </a:rPr>
            <a:t>- и лесопромышленный комплексы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1179982" y="1764259"/>
        <a:ext cx="5380075" cy="1851556"/>
      </dsp:txXfrm>
    </dsp:sp>
    <dsp:sp modelId="{DE064B86-C0CB-40BD-8056-0EFC501DCF17}">
      <dsp:nvSpPr>
        <dsp:cNvPr id="0" name=""/>
        <dsp:cNvSpPr/>
      </dsp:nvSpPr>
      <dsp:spPr>
        <a:xfrm rot="16200000">
          <a:off x="3256584" y="1715974"/>
          <a:ext cx="5380075" cy="1948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Потребители</a:t>
          </a:r>
          <a:endParaRPr lang="ru-RU" sz="20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С/</a:t>
          </a:r>
          <a:r>
            <a:rPr lang="ru-RU" sz="1600" kern="1200" dirty="0" err="1" smtClean="0">
              <a:solidFill>
                <a:srgbClr val="002060"/>
              </a:solidFill>
            </a:rPr>
            <a:t>х</a:t>
          </a:r>
          <a:r>
            <a:rPr lang="ru-RU" sz="1600" kern="1200" dirty="0" smtClean="0">
              <a:solidFill>
                <a:srgbClr val="002060"/>
              </a:solidFill>
            </a:rPr>
            <a:t> предприятия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Республика Башкортостан</a:t>
          </a:r>
          <a:endParaRPr lang="ru-RU" sz="1600" kern="1200" dirty="0">
            <a:solidFill>
              <a:srgbClr val="002060"/>
            </a:solidFill>
          </a:endParaRPr>
        </a:p>
      </dsp:txBody>
      <dsp:txXfrm rot="16200000">
        <a:off x="3256584" y="1715974"/>
        <a:ext cx="5380075" cy="1948125"/>
      </dsp:txXfrm>
    </dsp:sp>
    <dsp:sp modelId="{A95C4DD4-F565-47C1-98FC-728F35265424}">
      <dsp:nvSpPr>
        <dsp:cNvPr id="0" name=""/>
        <dsp:cNvSpPr/>
      </dsp:nvSpPr>
      <dsp:spPr>
        <a:xfrm rot="16200000">
          <a:off x="5352308" y="1715974"/>
          <a:ext cx="5380075" cy="1948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3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>
            <a:solidFill>
              <a:srgbClr val="00206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Предложения</a:t>
          </a:r>
          <a:endParaRPr lang="ru-RU" sz="1900" b="1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Необходима сертификация лаборатории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Запрашиваемый объем инвестиций – 8,2 млн. р. на 2 года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Повышение качества с/</a:t>
          </a:r>
          <a:r>
            <a:rPr lang="ru-RU" sz="1500" kern="1200" dirty="0" err="1" smtClean="0">
              <a:solidFill>
                <a:srgbClr val="002060"/>
              </a:solidFill>
            </a:rPr>
            <a:t>х</a:t>
          </a:r>
          <a:r>
            <a:rPr lang="ru-RU" sz="1500" kern="1200" dirty="0" smtClean="0">
              <a:solidFill>
                <a:srgbClr val="002060"/>
              </a:solidFill>
            </a:rPr>
            <a:t> продукции</a:t>
          </a:r>
          <a:endParaRPr lang="ru-RU" sz="1500" kern="1200" dirty="0">
            <a:solidFill>
              <a:srgbClr val="002060"/>
            </a:solidFill>
          </a:endParaRPr>
        </a:p>
      </dsp:txBody>
      <dsp:txXfrm rot="16200000">
        <a:off x="5352308" y="1715974"/>
        <a:ext cx="5380075" cy="19481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429926" y="1432447"/>
          <a:ext cx="5188688" cy="232379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1. Трехуровневая  дистанционная система обучения</a:t>
          </a:r>
          <a:endParaRPr lang="ru-RU" altLang="ru-RU" sz="1600" b="0" kern="1200" dirty="0" smtClean="0">
            <a:solidFill>
              <a:schemeClr val="bg1"/>
            </a:solidFill>
            <a:latin typeface="+mj-lt"/>
          </a:endParaRP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2.Интерактивная карта РБ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3. </a:t>
          </a:r>
          <a:r>
            <a:rPr lang="ru-RU" altLang="ru-RU" sz="1600" b="0" kern="1200" dirty="0" err="1" smtClean="0">
              <a:solidFill>
                <a:schemeClr val="bg1"/>
              </a:solidFill>
              <a:latin typeface="+mj-lt"/>
            </a:rPr>
            <a:t>Медиатека</a:t>
          </a: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 информационных ресурсов (Галерея)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4.Возможность изучения независимо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от степени языковой подготовки, возраста,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solidFill>
                <a:schemeClr val="bg1"/>
              </a:solidFill>
              <a:latin typeface="+mj-lt"/>
            </a:rPr>
            <a:t>местонахождения</a:t>
          </a:r>
        </a:p>
      </dsp:txBody>
      <dsp:txXfrm rot="16200000">
        <a:off x="-1429926" y="1432447"/>
        <a:ext cx="5188688" cy="2323793"/>
      </dsp:txXfrm>
    </dsp:sp>
    <dsp:sp modelId="{54417069-63CF-4703-B77E-15705E854DBB}">
      <dsp:nvSpPr>
        <dsp:cNvPr id="0" name=""/>
        <dsp:cNvSpPr/>
      </dsp:nvSpPr>
      <dsp:spPr>
        <a:xfrm rot="16200000">
          <a:off x="941314" y="1474852"/>
          <a:ext cx="5188688" cy="223898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Заказчики услуг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образования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семьи, труда и социальной защиты </a:t>
          </a:r>
          <a:endParaRPr lang="ru-RU" sz="1600" kern="1200" dirty="0"/>
        </a:p>
      </dsp:txBody>
      <dsp:txXfrm rot="16200000">
        <a:off x="941314" y="1474852"/>
        <a:ext cx="5188688" cy="2238983"/>
      </dsp:txXfrm>
    </dsp:sp>
    <dsp:sp modelId="{DE064B86-C0CB-40BD-8056-0EFC501DCF17}">
      <dsp:nvSpPr>
        <dsp:cNvPr id="0" name=""/>
        <dsp:cNvSpPr/>
      </dsp:nvSpPr>
      <dsp:spPr>
        <a:xfrm rot="16200000">
          <a:off x="3254638" y="1538073"/>
          <a:ext cx="5188688" cy="211254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Потребители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Образовательные организации РФ и зарубежных стран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Родители, школьники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Гости РБ и Уфы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6200000">
        <a:off x="3254638" y="1538073"/>
        <a:ext cx="5188688" cy="2112541"/>
      </dsp:txXfrm>
    </dsp:sp>
    <dsp:sp modelId="{A95C4DD4-F565-47C1-98FC-728F35265424}">
      <dsp:nvSpPr>
        <dsp:cNvPr id="0" name=""/>
        <dsp:cNvSpPr/>
      </dsp:nvSpPr>
      <dsp:spPr>
        <a:xfrm rot="16200000">
          <a:off x="5400814" y="1618145"/>
          <a:ext cx="5188688" cy="195239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Предложения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финансовой  и информационной поддержки для продвижения ресурса.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Поддержка сохранения и развития национальных языков.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</dsp:txBody>
      <dsp:txXfrm rot="16200000">
        <a:off x="5400814" y="1618145"/>
        <a:ext cx="5188688" cy="19523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E97CF-DD72-48A5-8F05-169B2704170A}">
      <dsp:nvSpPr>
        <dsp:cNvPr id="0" name=""/>
        <dsp:cNvSpPr/>
      </dsp:nvSpPr>
      <dsp:spPr>
        <a:xfrm rot="16200000">
          <a:off x="-1495662" y="1496582"/>
          <a:ext cx="5305646" cy="231248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Преимущества продукта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1. Непосредственная работа со школами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2. Комплексность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2. Различные формы работы, включая дистанционные (вариативность)</a:t>
          </a:r>
        </a:p>
        <a:p>
          <a:pPr lvl="0" algn="l" defTabSz="180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3. Финансовая доступность</a:t>
          </a:r>
        </a:p>
      </dsp:txBody>
      <dsp:txXfrm rot="16200000">
        <a:off x="-1495662" y="1496582"/>
        <a:ext cx="5305646" cy="2312480"/>
      </dsp:txXfrm>
    </dsp:sp>
    <dsp:sp modelId="{54417069-63CF-4703-B77E-15705E854DBB}">
      <dsp:nvSpPr>
        <dsp:cNvPr id="0" name=""/>
        <dsp:cNvSpPr/>
      </dsp:nvSpPr>
      <dsp:spPr>
        <a:xfrm rot="16200000">
          <a:off x="747068" y="1666192"/>
          <a:ext cx="5305646" cy="197326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Заказчики услуг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Министерство образования РБ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Муниципальные органы управления образованием</a:t>
          </a:r>
          <a:endParaRPr lang="ru-RU" sz="1600" kern="1200" dirty="0"/>
        </a:p>
      </dsp:txBody>
      <dsp:txXfrm rot="16200000">
        <a:off x="747068" y="1666192"/>
        <a:ext cx="5305646" cy="1973260"/>
      </dsp:txXfrm>
    </dsp:sp>
    <dsp:sp modelId="{DE064B86-C0CB-40BD-8056-0EFC501DCF17}">
      <dsp:nvSpPr>
        <dsp:cNvPr id="0" name=""/>
        <dsp:cNvSpPr/>
      </dsp:nvSpPr>
      <dsp:spPr>
        <a:xfrm rot="16200000">
          <a:off x="2875489" y="1663918"/>
          <a:ext cx="5305646" cy="19778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Потребители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Предприятия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Родители, школьники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6200000">
        <a:off x="2875489" y="1663918"/>
        <a:ext cx="5305646" cy="1977809"/>
      </dsp:txXfrm>
    </dsp:sp>
    <dsp:sp modelId="{A95C4DD4-F565-47C1-98FC-728F35265424}">
      <dsp:nvSpPr>
        <dsp:cNvPr id="0" name=""/>
        <dsp:cNvSpPr/>
      </dsp:nvSpPr>
      <dsp:spPr>
        <a:xfrm rot="16200000">
          <a:off x="5075707" y="1567882"/>
          <a:ext cx="5305646" cy="216988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Предложения</a:t>
          </a:r>
          <a:endParaRPr lang="ru-RU" sz="19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Увеличение числа участников  до 24 тыс.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финансовой поддержки  для увеличения контингента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Подготовка молодежи, отвечающей требованиям инновационной экономики</a:t>
          </a:r>
        </a:p>
      </dsp:txBody>
      <dsp:txXfrm rot="16200000">
        <a:off x="5075707" y="1567882"/>
        <a:ext cx="5305646" cy="216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3F9A0A-BD4C-4793-AC42-BBCB784A6F1B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B57A79-82D2-42A9-8CEE-FC975EF91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57A79-82D2-42A9-8CEE-FC975EF9105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57A79-82D2-42A9-8CEE-FC975EF9105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57A79-82D2-42A9-8CEE-FC975EF9105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57A79-82D2-42A9-8CEE-FC975EF9105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7740-FB05-4128-A27A-1CDB6E570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7E3E-B87E-4BA9-9612-78B255DDA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5DA0A-7244-4D07-BB9F-4171254EF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015A-71E1-4BD5-8F64-E04B306F9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CB1E-DA08-4B5C-BF51-18F074A16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3CDA-52F9-405D-B365-09E7B7928D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FF4F-4B73-4233-82C0-FC027A62C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54336-0EC9-4643-AA5C-0159C778A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3172-64A4-4DE3-A524-9F2CE1D3B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2D3F-A430-4452-AC60-7BE7D27957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4570-F43C-4220-9B07-398C8C05B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33AA-1B02-40A9-8365-9BA6F9CC1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B1B2-A1C3-4791-8576-6BEC3BBA63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9F849-E585-420F-990D-0F41B5B38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5295F58-AEFC-44CE-83D6-5E1A1BD205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1.wmv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3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617" y="1992091"/>
            <a:ext cx="6673783" cy="446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8074"/>
            <a:ext cx="8893175" cy="2090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3600" b="1" dirty="0" smtClean="0">
                <a:solidFill>
                  <a:schemeClr val="accent6"/>
                </a:solidFill>
                <a:ea typeface="+mn-ea"/>
                <a:cs typeface="+mn-cs"/>
              </a:rPr>
              <a:t>Инновационные и социально-образовательные проекты </a:t>
            </a:r>
            <a:br>
              <a:rPr lang="ru-RU" altLang="ru-RU" sz="3600" b="1" dirty="0" smtClean="0">
                <a:solidFill>
                  <a:schemeClr val="accent6"/>
                </a:solidFill>
                <a:ea typeface="+mn-ea"/>
                <a:cs typeface="+mn-cs"/>
              </a:rPr>
            </a:br>
            <a:r>
              <a:rPr lang="ru-RU" altLang="ru-RU" sz="3600" b="1" dirty="0" smtClean="0">
                <a:solidFill>
                  <a:schemeClr val="accent6"/>
                </a:solidFill>
                <a:ea typeface="+mn-ea"/>
                <a:cs typeface="+mn-cs"/>
              </a:rPr>
              <a:t>БГПУ им. М. </a:t>
            </a:r>
            <a:r>
              <a:rPr lang="ru-RU" altLang="ru-RU" sz="3600" b="1" dirty="0" err="1" smtClean="0">
                <a:solidFill>
                  <a:schemeClr val="accent6"/>
                </a:solidFill>
                <a:ea typeface="+mn-ea"/>
                <a:cs typeface="+mn-cs"/>
              </a:rPr>
              <a:t>Акмуллы</a:t>
            </a:r>
            <a:r>
              <a:rPr lang="ru-RU" altLang="ru-RU" sz="3600" b="1" dirty="0" smtClean="0">
                <a:solidFill>
                  <a:schemeClr val="accent6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9860" y="0"/>
            <a:ext cx="4784652" cy="1594884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Педвуз – школа: 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развития детской одаренности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121" y="1350335"/>
          <a:ext cx="8814391" cy="530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t="13332" b="12007"/>
          <a:stretch>
            <a:fillRect/>
          </a:stretch>
        </p:blipFill>
        <p:spPr bwMode="auto">
          <a:xfrm>
            <a:off x="1752412" y="5139802"/>
            <a:ext cx="1808842" cy="17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0732" y="4989512"/>
            <a:ext cx="12954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/>
          <a:srcRect l="4230" t="5417" r="73993" b="58733"/>
          <a:stretch>
            <a:fillRect/>
          </a:stretch>
        </p:blipFill>
        <p:spPr bwMode="auto">
          <a:xfrm>
            <a:off x="5166132" y="5249862"/>
            <a:ext cx="15240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72" y="0"/>
            <a:ext cx="4933506" cy="1403498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школа 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Уфа. Умный город. 2030.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0123" y="1403498"/>
          <a:ext cx="8973877" cy="518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2498652" y="4944141"/>
            <a:ext cx="4497572" cy="191385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Задел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Более 3 тыс.детей – участников программы за 2016-17гг.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Образовательный кампус на базе МБОУ СОШ №45,  2016г.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Проектная школа на базе МБОУ Лицей №107, 2017г.</a:t>
            </a:r>
            <a:r>
              <a:rPr lang="ru-RU" sz="1400" u="sng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330" y="0"/>
            <a:ext cx="4529470" cy="141763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Многомерная диагностика </a:t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и мониторинг развития способностей детей и подростков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121" y="1350335"/>
          <a:ext cx="8814391" cy="530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Untitle44444d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445488" y="5186682"/>
            <a:ext cx="3579978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\Desktop\Новая папка\Foto_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80" y="5354593"/>
            <a:ext cx="1953989" cy="1301388"/>
          </a:xfrm>
          <a:prstGeom prst="homePlat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534" y="0"/>
            <a:ext cx="4593265" cy="141763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Центр реабилитации инвалидов и пожилых людей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121" y="1127051"/>
          <a:ext cx="8814391" cy="530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FullSizeRender-01-10-17-03-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8304" y="4762620"/>
            <a:ext cx="2468998" cy="192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7302" y="4762620"/>
            <a:ext cx="2592000" cy="1728000"/>
          </a:xfrm>
          <a:prstGeom prst="homePlat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1005" y="0"/>
            <a:ext cx="5092995" cy="1520456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accent6"/>
                </a:solidFill>
              </a:rPr>
              <a:t/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«Настольные игры о Родине» </a:t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(для детей, взрослых и лиц, имеющих нарушение зрения)</a:t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kern="1200" dirty="0" smtClean="0">
                <a:solidFill>
                  <a:schemeClr val="accent6"/>
                </a:solidFill>
              </a:rPr>
              <a:t/>
            </a:r>
            <a:br>
              <a:rPr lang="ru-RU" sz="2400" b="1" kern="1200" dirty="0" smtClean="0">
                <a:solidFill>
                  <a:schemeClr val="accent6"/>
                </a:solidFill>
              </a:rPr>
            </a:b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70123" y="1265274"/>
          <a:ext cx="8973877" cy="473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DSC_4072 (1).JPG"/>
          <p:cNvPicPr>
            <a:picLocks noChangeAspect="1"/>
          </p:cNvPicPr>
          <p:nvPr/>
        </p:nvPicPr>
        <p:blipFill>
          <a:blip r:embed="rId9" cstate="print"/>
          <a:srcRect l="14848" r="14848"/>
          <a:stretch>
            <a:fillRect/>
          </a:stretch>
        </p:blipFill>
        <p:spPr>
          <a:xfrm>
            <a:off x="2629608" y="4770000"/>
            <a:ext cx="1822068" cy="1944000"/>
          </a:xfrm>
          <a:prstGeom prst="homePlate">
            <a:avLst/>
          </a:prstGeom>
        </p:spPr>
      </p:pic>
      <p:pic>
        <p:nvPicPr>
          <p:cNvPr id="4" name="Рисунок 3" descr="39NyoO_Cb-Q.jpeg"/>
          <p:cNvPicPr>
            <a:picLocks noChangeAspect="1"/>
          </p:cNvPicPr>
          <p:nvPr/>
        </p:nvPicPr>
        <p:blipFill>
          <a:blip r:embed="rId10" cstate="print"/>
          <a:srcRect l="23613" r="23613"/>
          <a:stretch>
            <a:fillRect/>
          </a:stretch>
        </p:blipFill>
        <p:spPr>
          <a:xfrm>
            <a:off x="4805918" y="4770000"/>
            <a:ext cx="1957036" cy="1944000"/>
          </a:xfrm>
          <a:prstGeom prst="homePlate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150" y="0"/>
            <a:ext cx="7357729" cy="1796902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Прикосновение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к Уфе 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специализированная экскурсия по городу Уфе для слабовидящих и незрячих людей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0123" y="1648047"/>
          <a:ext cx="8973877" cy="473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7685" y="5238000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28" b="15597"/>
          <a:stretch>
            <a:fillRect/>
          </a:stretch>
        </p:blipFill>
        <p:spPr>
          <a:xfrm>
            <a:off x="3842864" y="5193115"/>
            <a:ext cx="2843808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50604"/>
          <a:ext cx="9144000" cy="581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166" y="1"/>
            <a:ext cx="4774019" cy="1600200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Использование водоросли</a:t>
            </a:r>
            <a:r>
              <a:rPr lang="en-US" sz="2400" b="1" dirty="0" smtClean="0">
                <a:solidFill>
                  <a:srgbClr val="002060"/>
                </a:solidFill>
              </a:rPr>
              <a:t> Chlorella </a:t>
            </a:r>
            <a:r>
              <a:rPr lang="en-US" sz="2400" b="1" dirty="0" err="1" smtClean="0">
                <a:solidFill>
                  <a:srgbClr val="002060"/>
                </a:solidFill>
              </a:rPr>
              <a:t>vulgaris</a:t>
            </a:r>
            <a:r>
              <a:rPr lang="ru-RU" sz="2400" b="1" dirty="0" smtClean="0">
                <a:solidFill>
                  <a:srgbClr val="002060"/>
                </a:solidFill>
              </a:rPr>
              <a:t>в качестве стимулятора роста тепличных культур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16409" cy="50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4790" y="4050000"/>
            <a:ext cx="3463479" cy="2601425"/>
          </a:xfrm>
          <a:prstGeom prst="homePlat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4288" y="-1"/>
            <a:ext cx="4869712" cy="1350335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Разработка технологии синтеза высокоэффективного гидрогеля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121" y="1350335"/>
          <a:ext cx="8814391" cy="513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IMG_02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7062" y="4240560"/>
            <a:ext cx="3197740" cy="2376000"/>
          </a:xfrm>
          <a:prstGeom prst="homePlat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1758" y="0"/>
            <a:ext cx="4455041" cy="1417638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Технология электромагнитной дегазации углеводородных систем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7591" y="1600200"/>
          <a:ext cx="88888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5" descr="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7387" y="4146699"/>
            <a:ext cx="3035148" cy="2357844"/>
          </a:xfrm>
          <a:prstGeom prst="homePlat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63656" y="274638"/>
            <a:ext cx="4423144" cy="1143000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Разработка  и внедрение технологии синтеза высших изомерных кислот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121" y="1350335"/>
          <a:ext cx="8814391" cy="530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42390" y="0"/>
            <a:ext cx="4444409" cy="1417638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СВЧ-влагомер</a:t>
            </a: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3888"/>
          <a:ext cx="9016409" cy="538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Администратор\Documents\Анна асп\Влагомер\IMG_00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4863" y="3974819"/>
            <a:ext cx="3504000" cy="2628000"/>
          </a:xfrm>
          <a:prstGeom prst="homePlat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42390" y="0"/>
            <a:ext cx="4444409" cy="14176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Технология рекультивации  </a:t>
            </a:r>
            <a:r>
              <a:rPr lang="ru-RU" sz="2000" b="1" dirty="0" err="1" smtClean="0">
                <a:solidFill>
                  <a:srgbClr val="002060"/>
                </a:solidFill>
              </a:rPr>
              <a:t>нефтезагрязненных</a:t>
            </a:r>
            <a:r>
              <a:rPr lang="ru-RU" sz="2000" b="1" dirty="0" smtClean="0">
                <a:solidFill>
                  <a:srgbClr val="002060"/>
                </a:solidFill>
              </a:rPr>
              <a:t>, нарушенных и деградированных земель</a:t>
            </a: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3888"/>
          <a:ext cx="9016409" cy="538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72" y="0"/>
            <a:ext cx="4933506" cy="1403498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система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дистанционного обучения 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башкирскому языку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https://region.bspu.ru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0123" y="1403498"/>
          <a:ext cx="8973877" cy="518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Дистанционная систем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62448" y="4497572"/>
            <a:ext cx="4518836" cy="2094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</TotalTime>
  <Words>1064</Words>
  <Application>Microsoft Office PowerPoint</Application>
  <PresentationFormat>Экран (4:3)</PresentationFormat>
  <Paragraphs>266</Paragraphs>
  <Slides>15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Инновационные и социально-образовательные проекты  БГПУ им. М. Акмуллы </vt:lpstr>
      <vt:lpstr>Слайд 2</vt:lpstr>
      <vt:lpstr>Использование водоросли Chlorella vulgarisв качестве стимулятора роста тепличных культур</vt:lpstr>
      <vt:lpstr>Разработка технологии синтеза высокоэффективного гидрогеля</vt:lpstr>
      <vt:lpstr>Технология электромагнитной дегазации углеводородных систем</vt:lpstr>
      <vt:lpstr>Разработка  и внедрение технологии синтеза высших изомерных кислот</vt:lpstr>
      <vt:lpstr>СВЧ-влагомер</vt:lpstr>
      <vt:lpstr>Технология рекультивации  нефтезагрязненных, нарушенных и деградированных земель</vt:lpstr>
      <vt:lpstr>Международная система дистанционного обучения  башкирскому языку https://region.bspu.ru</vt:lpstr>
      <vt:lpstr>Педвуз – школа:  система развития детской одаренности</vt:lpstr>
      <vt:lpstr>Проектная школа  Уфа. Умный город. 2030.</vt:lpstr>
      <vt:lpstr>Многомерная диагностика  и мониторинг развития способностей детей и подростков</vt:lpstr>
      <vt:lpstr>Центр реабилитации инвалидов и пожилых людей</vt:lpstr>
      <vt:lpstr> «Настольные игры о Родине»  (для детей, взрослых и лиц, имеющих нарушение зрения)   </vt:lpstr>
      <vt:lpstr>  Прикосновение   к Уфе  специализированная экскурсия по городу Уфе для слабовидящих и незрячих людей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результатах научно-исследовательской деятельности университета в 2012 году»</dc:title>
  <dc:creator>Speed_XP</dc:creator>
  <cp:lastModifiedBy>user</cp:lastModifiedBy>
  <cp:revision>285</cp:revision>
  <dcterms:created xsi:type="dcterms:W3CDTF">2013-01-25T04:50:42Z</dcterms:created>
  <dcterms:modified xsi:type="dcterms:W3CDTF">2018-02-12T05:27:04Z</dcterms:modified>
</cp:coreProperties>
</file>