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07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010" y="5949280"/>
            <a:ext cx="1597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Москва – 2022</a:t>
            </a:r>
            <a:endParaRPr lang="ru-RU" sz="17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СВЯЗАННЫЕ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ПРОВЕДЕНИЕМ ЧАСТИЧНОЙ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МОБИЛИЗАЦИИ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предложением на платной основе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обжалованию действий, связанных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денежное вознаграждение «освобождение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предоставлении услуг по переводу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«первой очереди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призыва»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«третью очередь призыва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оформлении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отсрочки от призыва с использованием поддельных документов (справки о болезни, дипломы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IT-специалиста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специальности,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подпадающей под частичную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мобилизацию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 видом сотрудников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правоохранительных органов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угрозами уголовной ответственностью за перевод денег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якобы,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специальной военной операции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беженцев или «перевода»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денежных средств в фонд «Вернись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живым»;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«оказании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помощи» в переезде граждан из Украины на территорию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 за денежное вознаграждение.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  <a:endParaRPr lang="ru-RU" sz="1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её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попросите «сотрудника» набрать Вам через пять минут. Прервав разговор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РЕКОМЕНДАЦИИ ПО ОБЕСПЕЧЕНИЮ БЕЗОПАСНОЙ 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обновлениями анти­вирусной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как интернет-браузер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ис­точников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IT-технологий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8,5%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март 2022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от­ключён, связаться с его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родственниками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представителем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органов, узнать, из какого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подразделения, действительно 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родствен­ник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>или </a:t>
            </a: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держат 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линии. Когда это надоедает, Вы отключаетесь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САМОМ ДЕЛЕ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– это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не звонить по незнакомым номерам!</a:t>
            </a:r>
          </a:p>
          <a:p>
            <a:pPr marL="12700" marR="12700" indent="-254000"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следует объяс­нить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, что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сообщения с незнакомых номеров реагировать нельзя, это могут быть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мошенники!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</a:t>
            </a:r>
            <a:r>
              <a:rPr lang="ru-RU" sz="1400" b="1" dirty="0" smtClean="0">
                <a:latin typeface="Times New Roman"/>
              </a:rPr>
              <a:t>ВЫИГРЫШ» В ЛОТЕРЕЮ </a:t>
            </a:r>
            <a:endParaRPr lang="ru-RU" sz="14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   </a:t>
            </a:r>
            <a:r>
              <a:rPr lang="ru-RU" sz="1200" dirty="0" smtClean="0">
                <a:latin typeface="Times New Roman"/>
              </a:rPr>
              <a:t>Мошенники </a:t>
            </a:r>
            <a:r>
              <a:rPr lang="ru-RU" sz="1200" dirty="0">
                <a:latin typeface="Times New Roman"/>
              </a:rPr>
              <a:t>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>Вам </a:t>
            </a:r>
            <a:r>
              <a:rPr lang="ru-RU" sz="1200" dirty="0">
                <a:effectLst/>
                <a:latin typeface="Times New Roman"/>
              </a:rPr>
              <a:t>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раньше мошенники звонили людям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по телефону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или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почте,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сейчас им достаточно создать группу в социальной сети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мессенджере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Необходимо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а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обратиться 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Отговорка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«чек потерян» скорее всего свидетельствует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таким образом обманывают потерпевших  от преступлений. 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звонят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говорят, 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выделена значительная компенсация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тех, кто пострадал от финансовых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пирамид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других мошенничеств. Но, чтобы получить деньги, нужно якобы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заплатить 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поддавайтесь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1135</Words>
  <Application>Microsoft Office PowerPoint</Application>
  <PresentationFormat>Экран (4:3)</PresentationFormat>
  <Paragraphs>148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Courier New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iabrosimova</cp:lastModifiedBy>
  <cp:revision>1630</cp:revision>
  <cp:lastPrinted>2022-11-16T16:13:35Z</cp:lastPrinted>
  <dcterms:created xsi:type="dcterms:W3CDTF">2022-04-08T07:35:34Z</dcterms:created>
  <dcterms:modified xsi:type="dcterms:W3CDTF">2022-11-16T16:17:38Z</dcterms:modified>
</cp:coreProperties>
</file>