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1" r:id="rId3"/>
    <p:sldId id="269" r:id="rId4"/>
    <p:sldId id="270" r:id="rId5"/>
    <p:sldId id="296" r:id="rId6"/>
    <p:sldId id="271" r:id="rId7"/>
    <p:sldId id="282" r:id="rId8"/>
    <p:sldId id="284" r:id="rId9"/>
    <p:sldId id="286" r:id="rId10"/>
    <p:sldId id="285" r:id="rId11"/>
    <p:sldId id="287" r:id="rId12"/>
    <p:sldId id="272" r:id="rId13"/>
    <p:sldId id="290" r:id="rId14"/>
    <p:sldId id="291" r:id="rId15"/>
    <p:sldId id="293" r:id="rId16"/>
    <p:sldId id="275" r:id="rId17"/>
    <p:sldId id="300" r:id="rId18"/>
    <p:sldId id="298" r:id="rId19"/>
    <p:sldId id="299" r:id="rId20"/>
    <p:sldId id="301" r:id="rId21"/>
    <p:sldId id="263" r:id="rId22"/>
    <p:sldId id="273" r:id="rId23"/>
    <p:sldId id="264" r:id="rId24"/>
    <p:sldId id="262" r:id="rId25"/>
    <p:sldId id="302" r:id="rId26"/>
    <p:sldId id="295" r:id="rId27"/>
    <p:sldId id="265" r:id="rId28"/>
    <p:sldId id="29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3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09701-4BE9-47BD-8D88-BE30DB3C6B58}" type="doc">
      <dgm:prSet loTypeId="urn:microsoft.com/office/officeart/2008/layout/RadialCluster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651DB9A-5E85-4EA5-85D4-264FE543398E}">
      <dgm:prSet phldrT="[Текст]"/>
      <dgm:spPr/>
      <dgm:t>
        <a:bodyPr/>
        <a:lstStyle/>
        <a:p>
          <a:r>
            <a:rPr lang="ru-RU" dirty="0" smtClean="0"/>
            <a:t>Система дошкольного образования</a:t>
          </a:r>
          <a:endParaRPr lang="ru-RU" dirty="0"/>
        </a:p>
      </dgm:t>
    </dgm:pt>
    <dgm:pt modelId="{8E50D9E2-28DD-416E-A2FC-C82077692076}" type="parTrans" cxnId="{4561CFE8-BE80-477A-88F2-A5B0709A749B}">
      <dgm:prSet/>
      <dgm:spPr/>
      <dgm:t>
        <a:bodyPr/>
        <a:lstStyle/>
        <a:p>
          <a:endParaRPr lang="ru-RU"/>
        </a:p>
      </dgm:t>
    </dgm:pt>
    <dgm:pt modelId="{20818280-D1C2-49A6-AC05-91AB54E4A84C}" type="sibTrans" cxnId="{4561CFE8-BE80-477A-88F2-A5B0709A749B}">
      <dgm:prSet/>
      <dgm:spPr/>
      <dgm:t>
        <a:bodyPr/>
        <a:lstStyle/>
        <a:p>
          <a:endParaRPr lang="ru-RU"/>
        </a:p>
      </dgm:t>
    </dgm:pt>
    <dgm:pt modelId="{5412860A-E928-42E0-9D74-E4AAB2DA9665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Пространство и уклад жизнедеятельности ребенка в детском саду. </a:t>
          </a:r>
        </a:p>
        <a:p>
          <a:r>
            <a:rPr lang="ru-RU" dirty="0" err="1" smtClean="0"/>
            <a:t>Возрасто</a:t>
          </a:r>
          <a:r>
            <a:rPr lang="ru-RU" dirty="0" smtClean="0"/>
            <a:t>-сообразны, учитывают особенности, потребности и интересы дошкольника</a:t>
          </a:r>
          <a:endParaRPr lang="ru-RU" dirty="0"/>
        </a:p>
      </dgm:t>
    </dgm:pt>
    <dgm:pt modelId="{A6E8FD3C-651C-4580-9662-D59E329FE6A6}" type="parTrans" cxnId="{7EBB3F55-5D9E-48FA-9766-C21EBA1B9D63}">
      <dgm:prSet/>
      <dgm:spPr/>
      <dgm:t>
        <a:bodyPr/>
        <a:lstStyle/>
        <a:p>
          <a:endParaRPr lang="ru-RU"/>
        </a:p>
      </dgm:t>
    </dgm:pt>
    <dgm:pt modelId="{5A776C13-F0AD-46E9-87D3-0814342464C8}" type="sibTrans" cxnId="{7EBB3F55-5D9E-48FA-9766-C21EBA1B9D63}">
      <dgm:prSet/>
      <dgm:spPr/>
      <dgm:t>
        <a:bodyPr/>
        <a:lstStyle/>
        <a:p>
          <a:endParaRPr lang="ru-RU"/>
        </a:p>
      </dgm:t>
    </dgm:pt>
    <dgm:pt modelId="{9390B42D-CC37-4D37-B9CD-344F9548A0E4}">
      <dgm:prSet phldrT="[Текст]"/>
      <dgm:spPr/>
      <dgm:t>
        <a:bodyPr/>
        <a:lstStyle/>
        <a:p>
          <a:r>
            <a:rPr lang="ru-RU" dirty="0" smtClean="0"/>
            <a:t>Ребенок в детском саду может прожить </a:t>
          </a:r>
          <a:r>
            <a:rPr lang="ru-RU" b="1" dirty="0" smtClean="0">
              <a:solidFill>
                <a:srgbClr val="FF0000"/>
              </a:solidFill>
            </a:rPr>
            <a:t>самоценный период дошкольного детства</a:t>
          </a:r>
          <a:r>
            <a:rPr lang="ru-RU" dirty="0" smtClean="0"/>
            <a:t>, активно включаясь в доступные и интересные виды деятельности, пробуя разные социальные способы поведения и взаимодействия.</a:t>
          </a:r>
          <a:endParaRPr lang="ru-RU" dirty="0"/>
        </a:p>
      </dgm:t>
    </dgm:pt>
    <dgm:pt modelId="{6E690869-3A7E-4B33-A27F-9EAA1A6E2DA7}" type="parTrans" cxnId="{EFBD0096-7439-4658-83C0-8E1E3A7E9627}">
      <dgm:prSet/>
      <dgm:spPr/>
      <dgm:t>
        <a:bodyPr/>
        <a:lstStyle/>
        <a:p>
          <a:endParaRPr lang="ru-RU"/>
        </a:p>
      </dgm:t>
    </dgm:pt>
    <dgm:pt modelId="{A74DA36C-3F68-49C9-A4D7-ADB543F018B5}" type="sibTrans" cxnId="{EFBD0096-7439-4658-83C0-8E1E3A7E9627}">
      <dgm:prSet/>
      <dgm:spPr/>
      <dgm:t>
        <a:bodyPr/>
        <a:lstStyle/>
        <a:p>
          <a:endParaRPr lang="ru-RU"/>
        </a:p>
      </dgm:t>
    </dgm:pt>
    <dgm:pt modelId="{97BF0669-54C9-4504-BE57-DE09EF950A22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Педагог </a:t>
          </a:r>
          <a:r>
            <a:rPr lang="ru-RU" dirty="0" smtClean="0"/>
            <a:t>детского сада организует процессы </a:t>
          </a:r>
          <a:r>
            <a:rPr lang="ru-RU" b="1" dirty="0" smtClean="0">
              <a:solidFill>
                <a:srgbClr val="FF0000"/>
              </a:solidFill>
            </a:rPr>
            <a:t>развития</a:t>
          </a:r>
          <a:r>
            <a:rPr lang="ru-RU" dirty="0" smtClean="0"/>
            <a:t> ребенка как личности, субъекта деятельности, индивидуальности в условиях специально организованного </a:t>
          </a:r>
          <a:r>
            <a:rPr lang="ru-RU" b="1" dirty="0" smtClean="0">
              <a:solidFill>
                <a:srgbClr val="FF0000"/>
              </a:solidFill>
            </a:rPr>
            <a:t>образовательного процесса</a:t>
          </a:r>
          <a:r>
            <a:rPr lang="ru-RU" dirty="0" smtClean="0"/>
            <a:t>.</a:t>
          </a:r>
          <a:endParaRPr lang="ru-RU" dirty="0"/>
        </a:p>
      </dgm:t>
    </dgm:pt>
    <dgm:pt modelId="{2087D16E-1910-456B-AD5F-91E7528257D2}" type="parTrans" cxnId="{15D6AF51-BB91-4053-AF33-6E62B3192EF5}">
      <dgm:prSet/>
      <dgm:spPr/>
      <dgm:t>
        <a:bodyPr/>
        <a:lstStyle/>
        <a:p>
          <a:endParaRPr lang="ru-RU"/>
        </a:p>
      </dgm:t>
    </dgm:pt>
    <dgm:pt modelId="{0849063F-B06C-45DB-8B77-475EF0E9394E}" type="sibTrans" cxnId="{15D6AF51-BB91-4053-AF33-6E62B3192EF5}">
      <dgm:prSet/>
      <dgm:spPr/>
      <dgm:t>
        <a:bodyPr/>
        <a:lstStyle/>
        <a:p>
          <a:endParaRPr lang="ru-RU"/>
        </a:p>
      </dgm:t>
    </dgm:pt>
    <dgm:pt modelId="{0839B42E-7312-404E-80D3-3EA7A5B896A8}" type="pres">
      <dgm:prSet presAssocID="{AB009701-4BE9-47BD-8D88-BE30DB3C6B5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7621F0B-DF9E-4D4C-9FBB-032F398EE001}" type="pres">
      <dgm:prSet presAssocID="{E651DB9A-5E85-4EA5-85D4-264FE543398E}" presName="singleCycle" presStyleCnt="0"/>
      <dgm:spPr/>
    </dgm:pt>
    <dgm:pt modelId="{1EF0BEE2-BF00-4B76-A658-24A39A37E565}" type="pres">
      <dgm:prSet presAssocID="{E651DB9A-5E85-4EA5-85D4-264FE543398E}" presName="singleCenter" presStyleLbl="node1" presStyleIdx="0" presStyleCnt="4" custScaleX="157068" custLinFactNeighborX="1454" custLinFactNeighborY="-1343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1C63A0C8-7143-42A2-ACFE-099507CAD312}" type="pres">
      <dgm:prSet presAssocID="{A6E8FD3C-651C-4580-9662-D59E329FE6A6}" presName="Name56" presStyleLbl="parChTrans1D2" presStyleIdx="0" presStyleCnt="3"/>
      <dgm:spPr/>
      <dgm:t>
        <a:bodyPr/>
        <a:lstStyle/>
        <a:p>
          <a:endParaRPr lang="ru-RU"/>
        </a:p>
      </dgm:t>
    </dgm:pt>
    <dgm:pt modelId="{2C82A29B-AF9F-4968-8267-2CB64397D0C8}" type="pres">
      <dgm:prSet presAssocID="{5412860A-E928-42E0-9D74-E4AAB2DA9665}" presName="text0" presStyleLbl="node1" presStyleIdx="1" presStyleCnt="4" custScaleX="479213" custScaleY="123171" custRadScaleRad="101946" custRadScaleInc="4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958E5-785D-4869-9BD3-33285E32C4AB}" type="pres">
      <dgm:prSet presAssocID="{6E690869-3A7E-4B33-A27F-9EAA1A6E2DA7}" presName="Name56" presStyleLbl="parChTrans1D2" presStyleIdx="1" presStyleCnt="3"/>
      <dgm:spPr/>
      <dgm:t>
        <a:bodyPr/>
        <a:lstStyle/>
        <a:p>
          <a:endParaRPr lang="ru-RU"/>
        </a:p>
      </dgm:t>
    </dgm:pt>
    <dgm:pt modelId="{3A0CFF7F-6D76-4E5E-B9B9-90C013E69443}" type="pres">
      <dgm:prSet presAssocID="{9390B42D-CC37-4D37-B9CD-344F9548A0E4}" presName="text0" presStyleLbl="node1" presStyleIdx="2" presStyleCnt="4" custScaleX="447478" custScaleY="141191" custRadScaleRad="133812" custRadScaleInc="-15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F0256-69DB-4A1A-A2E3-69D436ED1EE7}" type="pres">
      <dgm:prSet presAssocID="{2087D16E-1910-456B-AD5F-91E7528257D2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AD95385-34F9-4305-BAB4-05B6CEC381B6}" type="pres">
      <dgm:prSet presAssocID="{97BF0669-54C9-4504-BE57-DE09EF950A22}" presName="text0" presStyleLbl="node1" presStyleIdx="3" presStyleCnt="4" custScaleX="402943" custScaleY="137603" custRadScaleRad="125747" custRadScaleInc="11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BB3F55-5D9E-48FA-9766-C21EBA1B9D63}" srcId="{E651DB9A-5E85-4EA5-85D4-264FE543398E}" destId="{5412860A-E928-42E0-9D74-E4AAB2DA9665}" srcOrd="0" destOrd="0" parTransId="{A6E8FD3C-651C-4580-9662-D59E329FE6A6}" sibTransId="{5A776C13-F0AD-46E9-87D3-0814342464C8}"/>
    <dgm:cxn modelId="{F1E21172-5EBB-4706-96DF-A7D6C90D777B}" type="presOf" srcId="{2087D16E-1910-456B-AD5F-91E7528257D2}" destId="{455F0256-69DB-4A1A-A2E3-69D436ED1EE7}" srcOrd="0" destOrd="0" presId="urn:microsoft.com/office/officeart/2008/layout/RadialCluster"/>
    <dgm:cxn modelId="{5E512E88-0F11-44D9-8E54-680CB151898B}" type="presOf" srcId="{97BF0669-54C9-4504-BE57-DE09EF950A22}" destId="{CAD95385-34F9-4305-BAB4-05B6CEC381B6}" srcOrd="0" destOrd="0" presId="urn:microsoft.com/office/officeart/2008/layout/RadialCluster"/>
    <dgm:cxn modelId="{374DFBD8-0908-43EA-9EDE-CDF053270DAD}" type="presOf" srcId="{9390B42D-CC37-4D37-B9CD-344F9548A0E4}" destId="{3A0CFF7F-6D76-4E5E-B9B9-90C013E69443}" srcOrd="0" destOrd="0" presId="urn:microsoft.com/office/officeart/2008/layout/RadialCluster"/>
    <dgm:cxn modelId="{1CF8BB30-86DB-4905-895D-D1D31C10951F}" type="presOf" srcId="{6E690869-3A7E-4B33-A27F-9EAA1A6E2DA7}" destId="{CD5958E5-785D-4869-9BD3-33285E32C4AB}" srcOrd="0" destOrd="0" presId="urn:microsoft.com/office/officeart/2008/layout/RadialCluster"/>
    <dgm:cxn modelId="{0DD8BE9A-F53E-450E-8F08-FE0BA3ED7371}" type="presOf" srcId="{A6E8FD3C-651C-4580-9662-D59E329FE6A6}" destId="{1C63A0C8-7143-42A2-ACFE-099507CAD312}" srcOrd="0" destOrd="0" presId="urn:microsoft.com/office/officeart/2008/layout/RadialCluster"/>
    <dgm:cxn modelId="{FBC12C65-320C-42B8-8AE5-98438FA0AB40}" type="presOf" srcId="{E651DB9A-5E85-4EA5-85D4-264FE543398E}" destId="{1EF0BEE2-BF00-4B76-A658-24A39A37E565}" srcOrd="0" destOrd="0" presId="urn:microsoft.com/office/officeart/2008/layout/RadialCluster"/>
    <dgm:cxn modelId="{CDBEEE31-6718-4260-ACB2-1ADEDA252871}" type="presOf" srcId="{AB009701-4BE9-47BD-8D88-BE30DB3C6B58}" destId="{0839B42E-7312-404E-80D3-3EA7A5B896A8}" srcOrd="0" destOrd="0" presId="urn:microsoft.com/office/officeart/2008/layout/RadialCluster"/>
    <dgm:cxn modelId="{EFBD0096-7439-4658-83C0-8E1E3A7E9627}" srcId="{E651DB9A-5E85-4EA5-85D4-264FE543398E}" destId="{9390B42D-CC37-4D37-B9CD-344F9548A0E4}" srcOrd="1" destOrd="0" parTransId="{6E690869-3A7E-4B33-A27F-9EAA1A6E2DA7}" sibTransId="{A74DA36C-3F68-49C9-A4D7-ADB543F018B5}"/>
    <dgm:cxn modelId="{19BF9542-0FBC-449A-93CB-495912E14B45}" type="presOf" srcId="{5412860A-E928-42E0-9D74-E4AAB2DA9665}" destId="{2C82A29B-AF9F-4968-8267-2CB64397D0C8}" srcOrd="0" destOrd="0" presId="urn:microsoft.com/office/officeart/2008/layout/RadialCluster"/>
    <dgm:cxn modelId="{15D6AF51-BB91-4053-AF33-6E62B3192EF5}" srcId="{E651DB9A-5E85-4EA5-85D4-264FE543398E}" destId="{97BF0669-54C9-4504-BE57-DE09EF950A22}" srcOrd="2" destOrd="0" parTransId="{2087D16E-1910-456B-AD5F-91E7528257D2}" sibTransId="{0849063F-B06C-45DB-8B77-475EF0E9394E}"/>
    <dgm:cxn modelId="{4561CFE8-BE80-477A-88F2-A5B0709A749B}" srcId="{AB009701-4BE9-47BD-8D88-BE30DB3C6B58}" destId="{E651DB9A-5E85-4EA5-85D4-264FE543398E}" srcOrd="0" destOrd="0" parTransId="{8E50D9E2-28DD-416E-A2FC-C82077692076}" sibTransId="{20818280-D1C2-49A6-AC05-91AB54E4A84C}"/>
    <dgm:cxn modelId="{45C37EE0-76F4-4DFB-83C0-A39F68D28DF1}" type="presParOf" srcId="{0839B42E-7312-404E-80D3-3EA7A5B896A8}" destId="{47621F0B-DF9E-4D4C-9FBB-032F398EE001}" srcOrd="0" destOrd="0" presId="urn:microsoft.com/office/officeart/2008/layout/RadialCluster"/>
    <dgm:cxn modelId="{00419AF3-B471-4328-86B8-50D468DE67AE}" type="presParOf" srcId="{47621F0B-DF9E-4D4C-9FBB-032F398EE001}" destId="{1EF0BEE2-BF00-4B76-A658-24A39A37E565}" srcOrd="0" destOrd="0" presId="urn:microsoft.com/office/officeart/2008/layout/RadialCluster"/>
    <dgm:cxn modelId="{32DB16AF-37AE-4777-8DBC-F26C2132CB58}" type="presParOf" srcId="{47621F0B-DF9E-4D4C-9FBB-032F398EE001}" destId="{1C63A0C8-7143-42A2-ACFE-099507CAD312}" srcOrd="1" destOrd="0" presId="urn:microsoft.com/office/officeart/2008/layout/RadialCluster"/>
    <dgm:cxn modelId="{4761707F-F18E-425E-A930-2891BFE5A215}" type="presParOf" srcId="{47621F0B-DF9E-4D4C-9FBB-032F398EE001}" destId="{2C82A29B-AF9F-4968-8267-2CB64397D0C8}" srcOrd="2" destOrd="0" presId="urn:microsoft.com/office/officeart/2008/layout/RadialCluster"/>
    <dgm:cxn modelId="{4374CF89-B1AC-4CE8-9EBE-36C0B6243730}" type="presParOf" srcId="{47621F0B-DF9E-4D4C-9FBB-032F398EE001}" destId="{CD5958E5-785D-4869-9BD3-33285E32C4AB}" srcOrd="3" destOrd="0" presId="urn:microsoft.com/office/officeart/2008/layout/RadialCluster"/>
    <dgm:cxn modelId="{52392409-8124-4A0B-86E1-270836C9B314}" type="presParOf" srcId="{47621F0B-DF9E-4D4C-9FBB-032F398EE001}" destId="{3A0CFF7F-6D76-4E5E-B9B9-90C013E69443}" srcOrd="4" destOrd="0" presId="urn:microsoft.com/office/officeart/2008/layout/RadialCluster"/>
    <dgm:cxn modelId="{FA5D0603-1EB3-4838-B880-4AC667A6BDE5}" type="presParOf" srcId="{47621F0B-DF9E-4D4C-9FBB-032F398EE001}" destId="{455F0256-69DB-4A1A-A2E3-69D436ED1EE7}" srcOrd="5" destOrd="0" presId="urn:microsoft.com/office/officeart/2008/layout/RadialCluster"/>
    <dgm:cxn modelId="{D8F9F378-B772-4710-A419-78F6AE28490C}" type="presParOf" srcId="{47621F0B-DF9E-4D4C-9FBB-032F398EE001}" destId="{CAD95385-34F9-4305-BAB4-05B6CEC381B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Содержание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Задачи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7B772F-56D3-4554-94C9-DF2E4CA00D4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Ценности </a:t>
          </a:r>
          <a:endParaRPr lang="ru-RU" sz="1400" dirty="0">
            <a:solidFill>
              <a:srgbClr val="FF0000"/>
            </a:solidFill>
          </a:endParaRPr>
        </a:p>
      </dgm:t>
    </dgm:pt>
    <dgm:pt modelId="{49D8B37A-D6D5-4B3F-9719-91AE85E38ED1}" type="parTrans" cxnId="{18B63F5A-05C8-458A-909D-95E8024D16A0}">
      <dgm:prSet/>
      <dgm:spPr/>
      <dgm:t>
        <a:bodyPr/>
        <a:lstStyle/>
        <a:p>
          <a:endParaRPr lang="ru-RU"/>
        </a:p>
      </dgm:t>
    </dgm:pt>
    <dgm:pt modelId="{F9CE705A-C4E8-4F3E-A363-7D8408CF6364}" type="sibTrans" cxnId="{18B63F5A-05C8-458A-909D-95E8024D16A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3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6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6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3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6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6"/>
      <dgm:spPr/>
    </dgm:pt>
    <dgm:pt modelId="{C4875453-3953-4936-A5FB-11FF665CE193}" type="pres">
      <dgm:prSet presAssocID="{5E7B772F-56D3-4554-94C9-DF2E4CA00D46}" presName="text3" presStyleCnt="0"/>
      <dgm:spPr/>
    </dgm:pt>
    <dgm:pt modelId="{60D31D91-064D-47C2-8B4E-BDAB511D3EA0}" type="pres">
      <dgm:prSet presAssocID="{5E7B772F-56D3-4554-94C9-DF2E4CA00D46}" presName="textRepeatNode" presStyleLbl="alignNode1" presStyleIdx="2" presStyleCnt="3" custScaleX="131498" custScaleY="100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8994D-CE5A-4C2A-9C17-C8E1B4CAE441}" type="pres">
      <dgm:prSet presAssocID="{5E7B772F-56D3-4554-94C9-DF2E4CA00D46}" presName="textaccent3" presStyleCnt="0"/>
      <dgm:spPr/>
    </dgm:pt>
    <dgm:pt modelId="{E8562C82-7CA7-43B0-AD5D-836CF3D0824D}" type="pres">
      <dgm:prSet presAssocID="{5E7B772F-56D3-4554-94C9-DF2E4CA00D46}" presName="accentRepeatNode" presStyleLbl="solidAlignAcc1" presStyleIdx="4" presStyleCnt="6"/>
      <dgm:spPr/>
    </dgm:pt>
    <dgm:pt modelId="{1C0CDECD-D0CE-408C-9E22-87767159754D}" type="pres">
      <dgm:prSet presAssocID="{F9CE705A-C4E8-4F3E-A363-7D8408CF6364}" presName="image3" presStyleCnt="0"/>
      <dgm:spPr/>
    </dgm:pt>
    <dgm:pt modelId="{34FB47D5-2D27-463E-8CC7-750F6C5F4C4B}" type="pres">
      <dgm:prSet presAssocID="{F9CE705A-C4E8-4F3E-A363-7D8408CF6364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5DCF2F82-7F06-4DC6-A45D-7AA4B2E37824}" type="pres">
      <dgm:prSet presAssocID="{F9CE705A-C4E8-4F3E-A363-7D8408CF6364}" presName="imageaccent3" presStyleCnt="0"/>
      <dgm:spPr/>
    </dgm:pt>
    <dgm:pt modelId="{4F5BC65A-A86A-4B5A-8F45-6F8AAAD8DF15}" type="pres">
      <dgm:prSet presAssocID="{F9CE705A-C4E8-4F3E-A363-7D8408CF6364}" presName="accentRepeatNode" presStyleLbl="solidAlignAcc1" presStyleIdx="5" presStyleCnt="6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18B63F5A-05C8-458A-909D-95E8024D16A0}" srcId="{3782F7A9-52BF-4F97-9876-17DAA0573461}" destId="{5E7B772F-56D3-4554-94C9-DF2E4CA00D46}" srcOrd="2" destOrd="0" parTransId="{49D8B37A-D6D5-4B3F-9719-91AE85E38ED1}" sibTransId="{F9CE705A-C4E8-4F3E-A363-7D8408CF6364}"/>
    <dgm:cxn modelId="{8E6E3462-9A6B-40E5-8F71-D8DC64DBC5F6}" type="presOf" srcId="{5E7B772F-56D3-4554-94C9-DF2E4CA00D46}" destId="{60D31D91-064D-47C2-8B4E-BDAB511D3EA0}" srcOrd="0" destOrd="0" presId="urn:microsoft.com/office/officeart/2008/layout/HexagonCluster"/>
    <dgm:cxn modelId="{7E19F7B8-BEE7-41C6-9780-2B1A26ED05B1}" type="presOf" srcId="{F9CE705A-C4E8-4F3E-A363-7D8408CF6364}" destId="{34FB47D5-2D27-463E-8CC7-750F6C5F4C4B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  <dgm:cxn modelId="{2C10FC6A-EF1E-4C8C-AEFD-358C5D4D8F84}" type="presParOf" srcId="{DB7B79A1-3612-4D5C-9974-B755B656950E}" destId="{C4875453-3953-4936-A5FB-11FF665CE193}" srcOrd="8" destOrd="0" presId="urn:microsoft.com/office/officeart/2008/layout/HexagonCluster"/>
    <dgm:cxn modelId="{1D7CD815-BCB6-41EB-BBAA-4CCCBA17605B}" type="presParOf" srcId="{C4875453-3953-4936-A5FB-11FF665CE193}" destId="{60D31D91-064D-47C2-8B4E-BDAB511D3EA0}" srcOrd="0" destOrd="0" presId="urn:microsoft.com/office/officeart/2008/layout/HexagonCluster"/>
    <dgm:cxn modelId="{2A928FAB-9602-4338-8F5E-F25398972059}" type="presParOf" srcId="{DB7B79A1-3612-4D5C-9974-B755B656950E}" destId="{9AC8994D-CE5A-4C2A-9C17-C8E1B4CAE441}" srcOrd="9" destOrd="0" presId="urn:microsoft.com/office/officeart/2008/layout/HexagonCluster"/>
    <dgm:cxn modelId="{31FE57D0-2672-409B-B2A2-525BCEABF965}" type="presParOf" srcId="{9AC8994D-CE5A-4C2A-9C17-C8E1B4CAE441}" destId="{E8562C82-7CA7-43B0-AD5D-836CF3D0824D}" srcOrd="0" destOrd="0" presId="urn:microsoft.com/office/officeart/2008/layout/HexagonCluster"/>
    <dgm:cxn modelId="{6C7FD944-FA0C-4443-A2AB-5EC1146B5377}" type="presParOf" srcId="{DB7B79A1-3612-4D5C-9974-B755B656950E}" destId="{1C0CDECD-D0CE-408C-9E22-87767159754D}" srcOrd="10" destOrd="0" presId="urn:microsoft.com/office/officeart/2008/layout/HexagonCluster"/>
    <dgm:cxn modelId="{D60E2817-4F9C-41F2-8626-6DAC2FF42173}" type="presParOf" srcId="{1C0CDECD-D0CE-408C-9E22-87767159754D}" destId="{34FB47D5-2D27-463E-8CC7-750F6C5F4C4B}" srcOrd="0" destOrd="0" presId="urn:microsoft.com/office/officeart/2008/layout/HexagonCluster"/>
    <dgm:cxn modelId="{56F6749F-C46F-4178-98B6-C1214257FBFB}" type="presParOf" srcId="{DB7B79A1-3612-4D5C-9974-B755B656950E}" destId="{5DCF2F82-7F06-4DC6-A45D-7AA4B2E37824}" srcOrd="11" destOrd="0" presId="urn:microsoft.com/office/officeart/2008/layout/HexagonCluster"/>
    <dgm:cxn modelId="{96234F31-279A-43DB-B2A2-887A966A4B0B}" type="presParOf" srcId="{5DCF2F82-7F06-4DC6-A45D-7AA4B2E37824}" destId="{4F5BC65A-A86A-4B5A-8F45-6F8AAAD8DF1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Содержание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Задачи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7B772F-56D3-4554-94C9-DF2E4CA00D4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Ценности </a:t>
          </a:r>
          <a:endParaRPr lang="ru-RU" sz="1400" dirty="0">
            <a:solidFill>
              <a:srgbClr val="FF0000"/>
            </a:solidFill>
          </a:endParaRPr>
        </a:p>
      </dgm:t>
    </dgm:pt>
    <dgm:pt modelId="{49D8B37A-D6D5-4B3F-9719-91AE85E38ED1}" type="parTrans" cxnId="{18B63F5A-05C8-458A-909D-95E8024D16A0}">
      <dgm:prSet/>
      <dgm:spPr/>
      <dgm:t>
        <a:bodyPr/>
        <a:lstStyle/>
        <a:p>
          <a:endParaRPr lang="ru-RU"/>
        </a:p>
      </dgm:t>
    </dgm:pt>
    <dgm:pt modelId="{F9CE705A-C4E8-4F3E-A363-7D8408CF6364}" type="sibTrans" cxnId="{18B63F5A-05C8-458A-909D-95E8024D16A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3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6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6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3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6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6"/>
      <dgm:spPr/>
    </dgm:pt>
    <dgm:pt modelId="{C4875453-3953-4936-A5FB-11FF665CE193}" type="pres">
      <dgm:prSet presAssocID="{5E7B772F-56D3-4554-94C9-DF2E4CA00D46}" presName="text3" presStyleCnt="0"/>
      <dgm:spPr/>
    </dgm:pt>
    <dgm:pt modelId="{60D31D91-064D-47C2-8B4E-BDAB511D3EA0}" type="pres">
      <dgm:prSet presAssocID="{5E7B772F-56D3-4554-94C9-DF2E4CA00D46}" presName="textRepeatNode" presStyleLbl="alignNode1" presStyleIdx="2" presStyleCnt="3" custScaleX="131498" custScaleY="100250" custLinFactNeighborX="2176" custLinFactNeighborY="4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8994D-CE5A-4C2A-9C17-C8E1B4CAE441}" type="pres">
      <dgm:prSet presAssocID="{5E7B772F-56D3-4554-94C9-DF2E4CA00D46}" presName="textaccent3" presStyleCnt="0"/>
      <dgm:spPr/>
    </dgm:pt>
    <dgm:pt modelId="{E8562C82-7CA7-43B0-AD5D-836CF3D0824D}" type="pres">
      <dgm:prSet presAssocID="{5E7B772F-56D3-4554-94C9-DF2E4CA00D46}" presName="accentRepeatNode" presStyleLbl="solidAlignAcc1" presStyleIdx="4" presStyleCnt="6"/>
      <dgm:spPr/>
    </dgm:pt>
    <dgm:pt modelId="{1C0CDECD-D0CE-408C-9E22-87767159754D}" type="pres">
      <dgm:prSet presAssocID="{F9CE705A-C4E8-4F3E-A363-7D8408CF6364}" presName="image3" presStyleCnt="0"/>
      <dgm:spPr/>
    </dgm:pt>
    <dgm:pt modelId="{34FB47D5-2D27-463E-8CC7-750F6C5F4C4B}" type="pres">
      <dgm:prSet presAssocID="{F9CE705A-C4E8-4F3E-A363-7D8408CF6364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5DCF2F82-7F06-4DC6-A45D-7AA4B2E37824}" type="pres">
      <dgm:prSet presAssocID="{F9CE705A-C4E8-4F3E-A363-7D8408CF6364}" presName="imageaccent3" presStyleCnt="0"/>
      <dgm:spPr/>
    </dgm:pt>
    <dgm:pt modelId="{4F5BC65A-A86A-4B5A-8F45-6F8AAAD8DF15}" type="pres">
      <dgm:prSet presAssocID="{F9CE705A-C4E8-4F3E-A363-7D8408CF6364}" presName="accentRepeatNode" presStyleLbl="solidAlignAcc1" presStyleIdx="5" presStyleCnt="6" custLinFactX="139130" custLinFactY="200000" custLinFactNeighborX="200000" custLinFactNeighborY="200149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18B63F5A-05C8-458A-909D-95E8024D16A0}" srcId="{3782F7A9-52BF-4F97-9876-17DAA0573461}" destId="{5E7B772F-56D3-4554-94C9-DF2E4CA00D46}" srcOrd="2" destOrd="0" parTransId="{49D8B37A-D6D5-4B3F-9719-91AE85E38ED1}" sibTransId="{F9CE705A-C4E8-4F3E-A363-7D8408CF6364}"/>
    <dgm:cxn modelId="{8E6E3462-9A6B-40E5-8F71-D8DC64DBC5F6}" type="presOf" srcId="{5E7B772F-56D3-4554-94C9-DF2E4CA00D46}" destId="{60D31D91-064D-47C2-8B4E-BDAB511D3EA0}" srcOrd="0" destOrd="0" presId="urn:microsoft.com/office/officeart/2008/layout/HexagonCluster"/>
    <dgm:cxn modelId="{7E19F7B8-BEE7-41C6-9780-2B1A26ED05B1}" type="presOf" srcId="{F9CE705A-C4E8-4F3E-A363-7D8408CF6364}" destId="{34FB47D5-2D27-463E-8CC7-750F6C5F4C4B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  <dgm:cxn modelId="{2C10FC6A-EF1E-4C8C-AEFD-358C5D4D8F84}" type="presParOf" srcId="{DB7B79A1-3612-4D5C-9974-B755B656950E}" destId="{C4875453-3953-4936-A5FB-11FF665CE193}" srcOrd="8" destOrd="0" presId="urn:microsoft.com/office/officeart/2008/layout/HexagonCluster"/>
    <dgm:cxn modelId="{1D7CD815-BCB6-41EB-BBAA-4CCCBA17605B}" type="presParOf" srcId="{C4875453-3953-4936-A5FB-11FF665CE193}" destId="{60D31D91-064D-47C2-8B4E-BDAB511D3EA0}" srcOrd="0" destOrd="0" presId="urn:microsoft.com/office/officeart/2008/layout/HexagonCluster"/>
    <dgm:cxn modelId="{2A928FAB-9602-4338-8F5E-F25398972059}" type="presParOf" srcId="{DB7B79A1-3612-4D5C-9974-B755B656950E}" destId="{9AC8994D-CE5A-4C2A-9C17-C8E1B4CAE441}" srcOrd="9" destOrd="0" presId="urn:microsoft.com/office/officeart/2008/layout/HexagonCluster"/>
    <dgm:cxn modelId="{31FE57D0-2672-409B-B2A2-525BCEABF965}" type="presParOf" srcId="{9AC8994D-CE5A-4C2A-9C17-C8E1B4CAE441}" destId="{E8562C82-7CA7-43B0-AD5D-836CF3D0824D}" srcOrd="0" destOrd="0" presId="urn:microsoft.com/office/officeart/2008/layout/HexagonCluster"/>
    <dgm:cxn modelId="{6C7FD944-FA0C-4443-A2AB-5EC1146B5377}" type="presParOf" srcId="{DB7B79A1-3612-4D5C-9974-B755B656950E}" destId="{1C0CDECD-D0CE-408C-9E22-87767159754D}" srcOrd="10" destOrd="0" presId="urn:microsoft.com/office/officeart/2008/layout/HexagonCluster"/>
    <dgm:cxn modelId="{D60E2817-4F9C-41F2-8626-6DAC2FF42173}" type="presParOf" srcId="{1C0CDECD-D0CE-408C-9E22-87767159754D}" destId="{34FB47D5-2D27-463E-8CC7-750F6C5F4C4B}" srcOrd="0" destOrd="0" presId="urn:microsoft.com/office/officeart/2008/layout/HexagonCluster"/>
    <dgm:cxn modelId="{56F6749F-C46F-4178-98B6-C1214257FBFB}" type="presParOf" srcId="{DB7B79A1-3612-4D5C-9974-B755B656950E}" destId="{5DCF2F82-7F06-4DC6-A45D-7AA4B2E37824}" srcOrd="11" destOrd="0" presId="urn:microsoft.com/office/officeart/2008/layout/HexagonCluster"/>
    <dgm:cxn modelId="{96234F31-279A-43DB-B2A2-887A966A4B0B}" type="presParOf" srcId="{5DCF2F82-7F06-4DC6-A45D-7AA4B2E37824}" destId="{4F5BC65A-A86A-4B5A-8F45-6F8AAAD8DF1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Содержание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Задачи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7B772F-56D3-4554-94C9-DF2E4CA00D4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Ценности </a:t>
          </a:r>
          <a:endParaRPr lang="ru-RU" sz="1400" dirty="0">
            <a:solidFill>
              <a:srgbClr val="FF0000"/>
            </a:solidFill>
          </a:endParaRPr>
        </a:p>
      </dgm:t>
    </dgm:pt>
    <dgm:pt modelId="{49D8B37A-D6D5-4B3F-9719-91AE85E38ED1}" type="parTrans" cxnId="{18B63F5A-05C8-458A-909D-95E8024D16A0}">
      <dgm:prSet/>
      <dgm:spPr/>
      <dgm:t>
        <a:bodyPr/>
        <a:lstStyle/>
        <a:p>
          <a:endParaRPr lang="ru-RU"/>
        </a:p>
      </dgm:t>
    </dgm:pt>
    <dgm:pt modelId="{F9CE705A-C4E8-4F3E-A363-7D8408CF6364}" type="sibTrans" cxnId="{18B63F5A-05C8-458A-909D-95E8024D16A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3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6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6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3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6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6"/>
      <dgm:spPr/>
    </dgm:pt>
    <dgm:pt modelId="{C4875453-3953-4936-A5FB-11FF665CE193}" type="pres">
      <dgm:prSet presAssocID="{5E7B772F-56D3-4554-94C9-DF2E4CA00D46}" presName="text3" presStyleCnt="0"/>
      <dgm:spPr/>
    </dgm:pt>
    <dgm:pt modelId="{60D31D91-064D-47C2-8B4E-BDAB511D3EA0}" type="pres">
      <dgm:prSet presAssocID="{5E7B772F-56D3-4554-94C9-DF2E4CA00D46}" presName="textRepeatNode" presStyleLbl="alignNode1" presStyleIdx="2" presStyleCnt="3" custScaleX="131498" custScaleY="100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8994D-CE5A-4C2A-9C17-C8E1B4CAE441}" type="pres">
      <dgm:prSet presAssocID="{5E7B772F-56D3-4554-94C9-DF2E4CA00D46}" presName="textaccent3" presStyleCnt="0"/>
      <dgm:spPr/>
    </dgm:pt>
    <dgm:pt modelId="{E8562C82-7CA7-43B0-AD5D-836CF3D0824D}" type="pres">
      <dgm:prSet presAssocID="{5E7B772F-56D3-4554-94C9-DF2E4CA00D46}" presName="accentRepeatNode" presStyleLbl="solidAlignAcc1" presStyleIdx="4" presStyleCnt="6"/>
      <dgm:spPr/>
    </dgm:pt>
    <dgm:pt modelId="{1C0CDECD-D0CE-408C-9E22-87767159754D}" type="pres">
      <dgm:prSet presAssocID="{F9CE705A-C4E8-4F3E-A363-7D8408CF6364}" presName="image3" presStyleCnt="0"/>
      <dgm:spPr/>
    </dgm:pt>
    <dgm:pt modelId="{34FB47D5-2D27-463E-8CC7-750F6C5F4C4B}" type="pres">
      <dgm:prSet presAssocID="{F9CE705A-C4E8-4F3E-A363-7D8408CF6364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5DCF2F82-7F06-4DC6-A45D-7AA4B2E37824}" type="pres">
      <dgm:prSet presAssocID="{F9CE705A-C4E8-4F3E-A363-7D8408CF6364}" presName="imageaccent3" presStyleCnt="0"/>
      <dgm:spPr/>
    </dgm:pt>
    <dgm:pt modelId="{4F5BC65A-A86A-4B5A-8F45-6F8AAAD8DF15}" type="pres">
      <dgm:prSet presAssocID="{F9CE705A-C4E8-4F3E-A363-7D8408CF6364}" presName="accentRepeatNode" presStyleLbl="solidAlignAcc1" presStyleIdx="5" presStyleCnt="6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18B63F5A-05C8-458A-909D-95E8024D16A0}" srcId="{3782F7A9-52BF-4F97-9876-17DAA0573461}" destId="{5E7B772F-56D3-4554-94C9-DF2E4CA00D46}" srcOrd="2" destOrd="0" parTransId="{49D8B37A-D6D5-4B3F-9719-91AE85E38ED1}" sibTransId="{F9CE705A-C4E8-4F3E-A363-7D8408CF6364}"/>
    <dgm:cxn modelId="{8E6E3462-9A6B-40E5-8F71-D8DC64DBC5F6}" type="presOf" srcId="{5E7B772F-56D3-4554-94C9-DF2E4CA00D46}" destId="{60D31D91-064D-47C2-8B4E-BDAB511D3EA0}" srcOrd="0" destOrd="0" presId="urn:microsoft.com/office/officeart/2008/layout/HexagonCluster"/>
    <dgm:cxn modelId="{7E19F7B8-BEE7-41C6-9780-2B1A26ED05B1}" type="presOf" srcId="{F9CE705A-C4E8-4F3E-A363-7D8408CF6364}" destId="{34FB47D5-2D27-463E-8CC7-750F6C5F4C4B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  <dgm:cxn modelId="{2C10FC6A-EF1E-4C8C-AEFD-358C5D4D8F84}" type="presParOf" srcId="{DB7B79A1-3612-4D5C-9974-B755B656950E}" destId="{C4875453-3953-4936-A5FB-11FF665CE193}" srcOrd="8" destOrd="0" presId="urn:microsoft.com/office/officeart/2008/layout/HexagonCluster"/>
    <dgm:cxn modelId="{1D7CD815-BCB6-41EB-BBAA-4CCCBA17605B}" type="presParOf" srcId="{C4875453-3953-4936-A5FB-11FF665CE193}" destId="{60D31D91-064D-47C2-8B4E-BDAB511D3EA0}" srcOrd="0" destOrd="0" presId="urn:microsoft.com/office/officeart/2008/layout/HexagonCluster"/>
    <dgm:cxn modelId="{2A928FAB-9602-4338-8F5E-F25398972059}" type="presParOf" srcId="{DB7B79A1-3612-4D5C-9974-B755B656950E}" destId="{9AC8994D-CE5A-4C2A-9C17-C8E1B4CAE441}" srcOrd="9" destOrd="0" presId="urn:microsoft.com/office/officeart/2008/layout/HexagonCluster"/>
    <dgm:cxn modelId="{31FE57D0-2672-409B-B2A2-525BCEABF965}" type="presParOf" srcId="{9AC8994D-CE5A-4C2A-9C17-C8E1B4CAE441}" destId="{E8562C82-7CA7-43B0-AD5D-836CF3D0824D}" srcOrd="0" destOrd="0" presId="urn:microsoft.com/office/officeart/2008/layout/HexagonCluster"/>
    <dgm:cxn modelId="{6C7FD944-FA0C-4443-A2AB-5EC1146B5377}" type="presParOf" srcId="{DB7B79A1-3612-4D5C-9974-B755B656950E}" destId="{1C0CDECD-D0CE-408C-9E22-87767159754D}" srcOrd="10" destOrd="0" presId="urn:microsoft.com/office/officeart/2008/layout/HexagonCluster"/>
    <dgm:cxn modelId="{D60E2817-4F9C-41F2-8626-6DAC2FF42173}" type="presParOf" srcId="{1C0CDECD-D0CE-408C-9E22-87767159754D}" destId="{34FB47D5-2D27-463E-8CC7-750F6C5F4C4B}" srcOrd="0" destOrd="0" presId="urn:microsoft.com/office/officeart/2008/layout/HexagonCluster"/>
    <dgm:cxn modelId="{56F6749F-C46F-4178-98B6-C1214257FBFB}" type="presParOf" srcId="{DB7B79A1-3612-4D5C-9974-B755B656950E}" destId="{5DCF2F82-7F06-4DC6-A45D-7AA4B2E37824}" srcOrd="11" destOrd="0" presId="urn:microsoft.com/office/officeart/2008/layout/HexagonCluster"/>
    <dgm:cxn modelId="{96234F31-279A-43DB-B2A2-887A966A4B0B}" type="presParOf" srcId="{5DCF2F82-7F06-4DC6-A45D-7AA4B2E37824}" destId="{4F5BC65A-A86A-4B5A-8F45-6F8AAAD8DF1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Парциальные программы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Вариативные методики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2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4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2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4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2" custScaleX="152826" custScaleY="121529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4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2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4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Парциальные программы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smtClean="0">
              <a:solidFill>
                <a:srgbClr val="FF0000"/>
              </a:solidFill>
            </a:rPr>
            <a:t>Вариативные методики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2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4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2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4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2" custScaleX="152826" custScaleY="121529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4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2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4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782F7A9-52BF-4F97-9876-17DAA05734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62019AF-E381-4467-9CBE-FB9F1193D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0000"/>
              </a:solidFill>
            </a:rPr>
            <a:t>Парциальные программы </a:t>
          </a:r>
          <a:endParaRPr lang="ru-RU" sz="1400" dirty="0">
            <a:solidFill>
              <a:srgbClr val="FF0000"/>
            </a:solidFill>
          </a:endParaRPr>
        </a:p>
      </dgm:t>
    </dgm:pt>
    <dgm:pt modelId="{BB1652D3-8135-4FEF-8037-2F498FDC58A1}" type="parTrans" cxnId="{A65AA04C-5BF6-49E3-87F9-9A72D37AE50B}">
      <dgm:prSet/>
      <dgm:spPr/>
      <dgm:t>
        <a:bodyPr/>
        <a:lstStyle/>
        <a:p>
          <a:endParaRPr lang="ru-RU"/>
        </a:p>
      </dgm:t>
    </dgm:pt>
    <dgm:pt modelId="{297EB68C-BA06-4EA6-ADCF-53FB6536E899}" type="sibTrans" cxnId="{A65AA04C-5BF6-49E3-87F9-9A72D37AE50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93DBC8-1D7C-485F-B521-8AA2CF079EC0}">
      <dgm:prSet phldrT="[Текст]" custT="1"/>
      <dgm:spPr/>
      <dgm:t>
        <a:bodyPr/>
        <a:lstStyle/>
        <a:p>
          <a:r>
            <a:rPr lang="ru-RU" sz="1400" smtClean="0">
              <a:solidFill>
                <a:srgbClr val="FF0000"/>
              </a:solidFill>
            </a:rPr>
            <a:t>Вариативные методики</a:t>
          </a:r>
          <a:endParaRPr lang="ru-RU" sz="1400" dirty="0">
            <a:solidFill>
              <a:srgbClr val="FF0000"/>
            </a:solidFill>
          </a:endParaRPr>
        </a:p>
      </dgm:t>
    </dgm:pt>
    <dgm:pt modelId="{7D51E80A-BEDA-41A8-843A-4075F1770D61}" type="parTrans" cxnId="{4528BE33-05B0-464D-BF40-235B4D5BB542}">
      <dgm:prSet/>
      <dgm:spPr/>
      <dgm:t>
        <a:bodyPr/>
        <a:lstStyle/>
        <a:p>
          <a:endParaRPr lang="ru-RU"/>
        </a:p>
      </dgm:t>
    </dgm:pt>
    <dgm:pt modelId="{62FE7C66-2879-419D-8E5A-46B7A18EA7D2}" type="sibTrans" cxnId="{4528BE33-05B0-464D-BF40-235B4D5BB54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B79A1-3612-4D5C-9974-B755B656950E}" type="pres">
      <dgm:prSet presAssocID="{3782F7A9-52BF-4F97-9876-17DAA057346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A22EE619-522F-44AD-A190-6A9C6E4E2266}" type="pres">
      <dgm:prSet presAssocID="{462019AF-E381-4467-9CBE-FB9F1193D16A}" presName="text1" presStyleCnt="0"/>
      <dgm:spPr/>
    </dgm:pt>
    <dgm:pt modelId="{55C25F45-B71A-4CBD-8980-2ECF503E151C}" type="pres">
      <dgm:prSet presAssocID="{462019AF-E381-4467-9CBE-FB9F1193D16A}" presName="textRepeatNode" presStyleLbl="alignNode1" presStyleIdx="0" presStyleCnt="2" custScaleX="141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97AE9-F7F9-44AE-B143-34CC30BB19C6}" type="pres">
      <dgm:prSet presAssocID="{462019AF-E381-4467-9CBE-FB9F1193D16A}" presName="textaccent1" presStyleCnt="0"/>
      <dgm:spPr/>
    </dgm:pt>
    <dgm:pt modelId="{1D2DF6B7-DD16-4486-B9F1-7C9B0888045D}" type="pres">
      <dgm:prSet presAssocID="{462019AF-E381-4467-9CBE-FB9F1193D16A}" presName="accentRepeatNode" presStyleLbl="solidAlignAcc1" presStyleIdx="0" presStyleCnt="4"/>
      <dgm:spPr/>
    </dgm:pt>
    <dgm:pt modelId="{B571AB1E-4994-447A-8DAC-A9FB552C7A01}" type="pres">
      <dgm:prSet presAssocID="{297EB68C-BA06-4EA6-ADCF-53FB6536E899}" presName="image1" presStyleCnt="0"/>
      <dgm:spPr/>
    </dgm:pt>
    <dgm:pt modelId="{C305F72E-C837-4994-A82F-AB3288A322CA}" type="pres">
      <dgm:prSet presAssocID="{297EB68C-BA06-4EA6-ADCF-53FB6536E899}" presName="imageRepeatNode" presStyleLbl="alignAcc1" presStyleIdx="0" presStyleCnt="2"/>
      <dgm:spPr/>
      <dgm:t>
        <a:bodyPr/>
        <a:lstStyle/>
        <a:p>
          <a:endParaRPr lang="ru-RU"/>
        </a:p>
      </dgm:t>
    </dgm:pt>
    <dgm:pt modelId="{A5C54715-67AA-49A9-AEF8-58A1BA27F885}" type="pres">
      <dgm:prSet presAssocID="{297EB68C-BA06-4EA6-ADCF-53FB6536E899}" presName="imageaccent1" presStyleCnt="0"/>
      <dgm:spPr/>
    </dgm:pt>
    <dgm:pt modelId="{21725AE7-64F5-438F-802B-453F599A5246}" type="pres">
      <dgm:prSet presAssocID="{297EB68C-BA06-4EA6-ADCF-53FB6536E899}" presName="accentRepeatNode" presStyleLbl="solidAlignAcc1" presStyleIdx="1" presStyleCnt="4"/>
      <dgm:spPr/>
    </dgm:pt>
    <dgm:pt modelId="{FADBE8C1-23B5-4AB1-9852-9D4DA8C443DE}" type="pres">
      <dgm:prSet presAssocID="{2293DBC8-1D7C-485F-B521-8AA2CF079EC0}" presName="text2" presStyleCnt="0"/>
      <dgm:spPr/>
    </dgm:pt>
    <dgm:pt modelId="{386452FD-AC11-4BE0-A248-60207C08F12F}" type="pres">
      <dgm:prSet presAssocID="{2293DBC8-1D7C-485F-B521-8AA2CF079EC0}" presName="textRepeatNode" presStyleLbl="alignNode1" presStyleIdx="1" presStyleCnt="2" custScaleX="152826" custScaleY="121529" custLinFactNeighborX="10081" custLinFactNeighborY="-1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FA701-4017-4C43-9FC0-E960AA37114F}" type="pres">
      <dgm:prSet presAssocID="{2293DBC8-1D7C-485F-B521-8AA2CF079EC0}" presName="textaccent2" presStyleCnt="0"/>
      <dgm:spPr/>
    </dgm:pt>
    <dgm:pt modelId="{8F6118B2-4D63-44EE-8D09-723A4EE8110E}" type="pres">
      <dgm:prSet presAssocID="{2293DBC8-1D7C-485F-B521-8AA2CF079EC0}" presName="accentRepeatNode" presStyleLbl="solidAlignAcc1" presStyleIdx="2" presStyleCnt="4"/>
      <dgm:spPr/>
    </dgm:pt>
    <dgm:pt modelId="{0631DC6F-166F-44D4-BF7B-6FF994DBCB19}" type="pres">
      <dgm:prSet presAssocID="{62FE7C66-2879-419D-8E5A-46B7A18EA7D2}" presName="image2" presStyleCnt="0"/>
      <dgm:spPr/>
    </dgm:pt>
    <dgm:pt modelId="{4D084554-B8AC-466A-83EE-E373CE48B606}" type="pres">
      <dgm:prSet presAssocID="{62FE7C66-2879-419D-8E5A-46B7A18EA7D2}" presName="imageRepeatNode" presStyleLbl="alignAcc1" presStyleIdx="1" presStyleCnt="2"/>
      <dgm:spPr/>
      <dgm:t>
        <a:bodyPr/>
        <a:lstStyle/>
        <a:p>
          <a:endParaRPr lang="ru-RU"/>
        </a:p>
      </dgm:t>
    </dgm:pt>
    <dgm:pt modelId="{1E8E91DD-5FD9-40CC-BBC2-5A5C3F4B1957}" type="pres">
      <dgm:prSet presAssocID="{62FE7C66-2879-419D-8E5A-46B7A18EA7D2}" presName="imageaccent2" presStyleCnt="0"/>
      <dgm:spPr/>
    </dgm:pt>
    <dgm:pt modelId="{644F52BE-D13D-4811-9289-9F580BFBDCCB}" type="pres">
      <dgm:prSet presAssocID="{62FE7C66-2879-419D-8E5A-46B7A18EA7D2}" presName="accentRepeatNode" presStyleLbl="solidAlignAcc1" presStyleIdx="3" presStyleCnt="4"/>
      <dgm:spPr/>
    </dgm:pt>
  </dgm:ptLst>
  <dgm:cxnLst>
    <dgm:cxn modelId="{4528BE33-05B0-464D-BF40-235B4D5BB542}" srcId="{3782F7A9-52BF-4F97-9876-17DAA0573461}" destId="{2293DBC8-1D7C-485F-B521-8AA2CF079EC0}" srcOrd="1" destOrd="0" parTransId="{7D51E80A-BEDA-41A8-843A-4075F1770D61}" sibTransId="{62FE7C66-2879-419D-8E5A-46B7A18EA7D2}"/>
    <dgm:cxn modelId="{46727B43-B11A-4EDC-B7FE-C9D679A7F787}" type="presOf" srcId="{462019AF-E381-4467-9CBE-FB9F1193D16A}" destId="{55C25F45-B71A-4CBD-8980-2ECF503E151C}" srcOrd="0" destOrd="0" presId="urn:microsoft.com/office/officeart/2008/layout/HexagonCluster"/>
    <dgm:cxn modelId="{B3A2D7F8-824B-49FF-932C-53660199801F}" type="presOf" srcId="{297EB68C-BA06-4EA6-ADCF-53FB6536E899}" destId="{C305F72E-C837-4994-A82F-AB3288A322CA}" srcOrd="0" destOrd="0" presId="urn:microsoft.com/office/officeart/2008/layout/HexagonCluster"/>
    <dgm:cxn modelId="{DF4B06C4-8F2A-4145-A9BA-A14D76A8EC3E}" type="presOf" srcId="{2293DBC8-1D7C-485F-B521-8AA2CF079EC0}" destId="{386452FD-AC11-4BE0-A248-60207C08F12F}" srcOrd="0" destOrd="0" presId="urn:microsoft.com/office/officeart/2008/layout/HexagonCluster"/>
    <dgm:cxn modelId="{A65AA04C-5BF6-49E3-87F9-9A72D37AE50B}" srcId="{3782F7A9-52BF-4F97-9876-17DAA0573461}" destId="{462019AF-E381-4467-9CBE-FB9F1193D16A}" srcOrd="0" destOrd="0" parTransId="{BB1652D3-8135-4FEF-8037-2F498FDC58A1}" sibTransId="{297EB68C-BA06-4EA6-ADCF-53FB6536E899}"/>
    <dgm:cxn modelId="{FC128D44-3A2B-4699-96AB-5F5A3BCE0BD2}" type="presOf" srcId="{62FE7C66-2879-419D-8E5A-46B7A18EA7D2}" destId="{4D084554-B8AC-466A-83EE-E373CE48B606}" srcOrd="0" destOrd="0" presId="urn:microsoft.com/office/officeart/2008/layout/HexagonCluster"/>
    <dgm:cxn modelId="{658A40F7-D0F2-40DA-A943-475FF40E6BFA}" type="presOf" srcId="{3782F7A9-52BF-4F97-9876-17DAA0573461}" destId="{DB7B79A1-3612-4D5C-9974-B755B656950E}" srcOrd="0" destOrd="0" presId="urn:microsoft.com/office/officeart/2008/layout/HexagonCluster"/>
    <dgm:cxn modelId="{21CFDFF5-C0A4-414C-A9C9-4A553B8AF6D4}" type="presParOf" srcId="{DB7B79A1-3612-4D5C-9974-B755B656950E}" destId="{A22EE619-522F-44AD-A190-6A9C6E4E2266}" srcOrd="0" destOrd="0" presId="urn:microsoft.com/office/officeart/2008/layout/HexagonCluster"/>
    <dgm:cxn modelId="{8F64798E-A889-4692-9E03-C7CC997D170D}" type="presParOf" srcId="{A22EE619-522F-44AD-A190-6A9C6E4E2266}" destId="{55C25F45-B71A-4CBD-8980-2ECF503E151C}" srcOrd="0" destOrd="0" presId="urn:microsoft.com/office/officeart/2008/layout/HexagonCluster"/>
    <dgm:cxn modelId="{EAEE3D93-0B14-4CEA-BC69-EE1EE4072FA7}" type="presParOf" srcId="{DB7B79A1-3612-4D5C-9974-B755B656950E}" destId="{74E97AE9-F7F9-44AE-B143-34CC30BB19C6}" srcOrd="1" destOrd="0" presId="urn:microsoft.com/office/officeart/2008/layout/HexagonCluster"/>
    <dgm:cxn modelId="{8F035BED-BDDA-4647-A75A-CF1212FC064E}" type="presParOf" srcId="{74E97AE9-F7F9-44AE-B143-34CC30BB19C6}" destId="{1D2DF6B7-DD16-4486-B9F1-7C9B0888045D}" srcOrd="0" destOrd="0" presId="urn:microsoft.com/office/officeart/2008/layout/HexagonCluster"/>
    <dgm:cxn modelId="{D010757C-1B88-4E0C-8ADE-C0428177542D}" type="presParOf" srcId="{DB7B79A1-3612-4D5C-9974-B755B656950E}" destId="{B571AB1E-4994-447A-8DAC-A9FB552C7A01}" srcOrd="2" destOrd="0" presId="urn:microsoft.com/office/officeart/2008/layout/HexagonCluster"/>
    <dgm:cxn modelId="{90D07E1F-6674-43F5-8833-A2C3E38D9783}" type="presParOf" srcId="{B571AB1E-4994-447A-8DAC-A9FB552C7A01}" destId="{C305F72E-C837-4994-A82F-AB3288A322CA}" srcOrd="0" destOrd="0" presId="urn:microsoft.com/office/officeart/2008/layout/HexagonCluster"/>
    <dgm:cxn modelId="{C6FBA3AF-9861-4E3B-91EF-01E5410954A2}" type="presParOf" srcId="{DB7B79A1-3612-4D5C-9974-B755B656950E}" destId="{A5C54715-67AA-49A9-AEF8-58A1BA27F885}" srcOrd="3" destOrd="0" presId="urn:microsoft.com/office/officeart/2008/layout/HexagonCluster"/>
    <dgm:cxn modelId="{16E8546B-11F7-40F2-B388-5942F74239A8}" type="presParOf" srcId="{A5C54715-67AA-49A9-AEF8-58A1BA27F885}" destId="{21725AE7-64F5-438F-802B-453F599A5246}" srcOrd="0" destOrd="0" presId="urn:microsoft.com/office/officeart/2008/layout/HexagonCluster"/>
    <dgm:cxn modelId="{E1A1AF97-E104-48CF-AFA3-0A581AD3B52C}" type="presParOf" srcId="{DB7B79A1-3612-4D5C-9974-B755B656950E}" destId="{FADBE8C1-23B5-4AB1-9852-9D4DA8C443DE}" srcOrd="4" destOrd="0" presId="urn:microsoft.com/office/officeart/2008/layout/HexagonCluster"/>
    <dgm:cxn modelId="{433EEDFC-01C9-4CEF-8BFF-C9C0B244E407}" type="presParOf" srcId="{FADBE8C1-23B5-4AB1-9852-9D4DA8C443DE}" destId="{386452FD-AC11-4BE0-A248-60207C08F12F}" srcOrd="0" destOrd="0" presId="urn:microsoft.com/office/officeart/2008/layout/HexagonCluster"/>
    <dgm:cxn modelId="{610C307E-27A8-4D28-AC8C-E9C3F3E9296D}" type="presParOf" srcId="{DB7B79A1-3612-4D5C-9974-B755B656950E}" destId="{3DDFA701-4017-4C43-9FC0-E960AA37114F}" srcOrd="5" destOrd="0" presId="urn:microsoft.com/office/officeart/2008/layout/HexagonCluster"/>
    <dgm:cxn modelId="{DACC64D2-F595-49EB-A3B0-5F4A3A37455B}" type="presParOf" srcId="{3DDFA701-4017-4C43-9FC0-E960AA37114F}" destId="{8F6118B2-4D63-44EE-8D09-723A4EE8110E}" srcOrd="0" destOrd="0" presId="urn:microsoft.com/office/officeart/2008/layout/HexagonCluster"/>
    <dgm:cxn modelId="{4B2CA614-AE27-4BA3-979A-0F7497B20495}" type="presParOf" srcId="{DB7B79A1-3612-4D5C-9974-B755B656950E}" destId="{0631DC6F-166F-44D4-BF7B-6FF994DBCB19}" srcOrd="6" destOrd="0" presId="urn:microsoft.com/office/officeart/2008/layout/HexagonCluster"/>
    <dgm:cxn modelId="{BE95E577-F49C-41BB-8BCF-7955B89C718D}" type="presParOf" srcId="{0631DC6F-166F-44D4-BF7B-6FF994DBCB19}" destId="{4D084554-B8AC-466A-83EE-E373CE48B606}" srcOrd="0" destOrd="0" presId="urn:microsoft.com/office/officeart/2008/layout/HexagonCluster"/>
    <dgm:cxn modelId="{2364C380-A7FC-4F2F-AF44-56EA300EF92B}" type="presParOf" srcId="{DB7B79A1-3612-4D5C-9974-B755B656950E}" destId="{1E8E91DD-5FD9-40CC-BBC2-5A5C3F4B1957}" srcOrd="7" destOrd="0" presId="urn:microsoft.com/office/officeart/2008/layout/HexagonCluster"/>
    <dgm:cxn modelId="{8C4FCD51-AF98-443D-9E64-2380E44AD8BB}" type="presParOf" srcId="{1E8E91DD-5FD9-40CC-BBC2-5A5C3F4B1957}" destId="{644F52BE-D13D-4811-9289-9F580BFBDC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914648B-74C1-4116-90A0-B1B3C21C8D93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11E380F-94B0-46CF-A0F8-18D80A6023F3}">
      <dgm:prSet phldrT="[Текст]"/>
      <dgm:spPr/>
      <dgm:t>
        <a:bodyPr/>
        <a:lstStyle/>
        <a:p>
          <a:r>
            <a:rPr lang="ru-RU" dirty="0" smtClean="0"/>
            <a:t>методики</a:t>
          </a:r>
          <a:endParaRPr lang="ru-RU" dirty="0"/>
        </a:p>
      </dgm:t>
    </dgm:pt>
    <dgm:pt modelId="{18FAA15D-DBB5-43F8-8C01-52A3F66B04C2}" type="parTrans" cxnId="{5396536E-A4F3-42EA-B3D1-7162529D8703}">
      <dgm:prSet/>
      <dgm:spPr/>
      <dgm:t>
        <a:bodyPr/>
        <a:lstStyle/>
        <a:p>
          <a:endParaRPr lang="ru-RU"/>
        </a:p>
      </dgm:t>
    </dgm:pt>
    <dgm:pt modelId="{0C70062D-5F4D-4A7D-8BED-F5F6E27684B2}" type="sibTrans" cxnId="{5396536E-A4F3-42EA-B3D1-7162529D8703}">
      <dgm:prSet/>
      <dgm:spPr/>
      <dgm:t>
        <a:bodyPr/>
        <a:lstStyle/>
        <a:p>
          <a:endParaRPr lang="ru-RU"/>
        </a:p>
      </dgm:t>
    </dgm:pt>
    <dgm:pt modelId="{66634097-BFEC-43E8-9725-0A290897D8E8}">
      <dgm:prSet phldrT="[Текст]"/>
      <dgm:spPr/>
      <dgm:t>
        <a:bodyPr/>
        <a:lstStyle/>
        <a:p>
          <a:r>
            <a:rPr lang="ru-RU" dirty="0" smtClean="0"/>
            <a:t>методики</a:t>
          </a:r>
          <a:endParaRPr lang="ru-RU" dirty="0"/>
        </a:p>
      </dgm:t>
    </dgm:pt>
    <dgm:pt modelId="{F19D746E-A855-4D78-865D-6D30F9466C1B}" type="parTrans" cxnId="{0A6F76BB-B5E7-47E6-84C4-319D11AA719B}">
      <dgm:prSet/>
      <dgm:spPr/>
      <dgm:t>
        <a:bodyPr/>
        <a:lstStyle/>
        <a:p>
          <a:endParaRPr lang="ru-RU"/>
        </a:p>
      </dgm:t>
    </dgm:pt>
    <dgm:pt modelId="{D3D2D773-FA54-4E6A-A4AB-0794AFF42C2F}" type="sibTrans" cxnId="{0A6F76BB-B5E7-47E6-84C4-319D11AA719B}">
      <dgm:prSet/>
      <dgm:spPr/>
      <dgm:t>
        <a:bodyPr/>
        <a:lstStyle/>
        <a:p>
          <a:endParaRPr lang="ru-RU"/>
        </a:p>
      </dgm:t>
    </dgm:pt>
    <dgm:pt modelId="{3347EF38-DE93-429C-9F9E-77348DAE64A1}">
      <dgm:prSet phldrT="[Текст]"/>
      <dgm:spPr/>
      <dgm:t>
        <a:bodyPr/>
        <a:lstStyle/>
        <a:p>
          <a:r>
            <a:rPr lang="ru-RU" dirty="0" smtClean="0"/>
            <a:t>методики</a:t>
          </a:r>
          <a:endParaRPr lang="ru-RU" dirty="0"/>
        </a:p>
      </dgm:t>
    </dgm:pt>
    <dgm:pt modelId="{B8E0A322-6416-4C62-8FA4-C319851A4079}" type="parTrans" cxnId="{051F5ED1-2727-4768-A209-977DB9C57BA0}">
      <dgm:prSet/>
      <dgm:spPr/>
      <dgm:t>
        <a:bodyPr/>
        <a:lstStyle/>
        <a:p>
          <a:endParaRPr lang="ru-RU"/>
        </a:p>
      </dgm:t>
    </dgm:pt>
    <dgm:pt modelId="{5932A407-F725-437E-ACAB-B997344D79C9}" type="sibTrans" cxnId="{051F5ED1-2727-4768-A209-977DB9C57BA0}">
      <dgm:prSet/>
      <dgm:spPr/>
      <dgm:t>
        <a:bodyPr/>
        <a:lstStyle/>
        <a:p>
          <a:endParaRPr lang="ru-RU"/>
        </a:p>
      </dgm:t>
    </dgm:pt>
    <dgm:pt modelId="{06B2D02A-8AF6-49E7-A099-65B9F9A91EF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000" b="1" dirty="0" smtClean="0">
            <a:solidFill>
              <a:srgbClr val="FF0000"/>
            </a:solidFill>
          </a:endParaRPr>
        </a:p>
        <a:p>
          <a:endParaRPr lang="ru-RU" sz="2000" b="1" dirty="0" smtClean="0">
            <a:solidFill>
              <a:srgbClr val="FF0000"/>
            </a:solidFill>
          </a:endParaRPr>
        </a:p>
        <a:p>
          <a:endParaRPr lang="ru-RU" sz="2000" b="1" dirty="0" smtClean="0">
            <a:solidFill>
              <a:srgbClr val="FF0000"/>
            </a:solidFill>
          </a:endParaRPr>
        </a:p>
        <a:p>
          <a:endParaRPr lang="ru-RU" sz="2000" b="1" dirty="0" smtClean="0">
            <a:solidFill>
              <a:srgbClr val="FF0000"/>
            </a:solidFill>
          </a:endParaRPr>
        </a:p>
        <a:p>
          <a:r>
            <a:rPr lang="ru-RU" sz="2000" b="1" dirty="0" smtClean="0">
              <a:solidFill>
                <a:srgbClr val="FF0000"/>
              </a:solidFill>
            </a:rPr>
            <a:t>ЗАДАЧИ / ПЛАНИРУЕМЫЕ РЕЗУЛЬТАТЫ</a:t>
          </a:r>
        </a:p>
        <a:p>
          <a:r>
            <a:rPr lang="ru-RU" sz="2000" b="1" dirty="0" smtClean="0">
              <a:solidFill>
                <a:srgbClr val="FF0000"/>
              </a:solidFill>
            </a:rPr>
            <a:t> </a:t>
          </a:r>
        </a:p>
        <a:p>
          <a:r>
            <a:rPr lang="ru-RU" sz="2000" b="1" dirty="0" smtClean="0">
              <a:solidFill>
                <a:srgbClr val="FF0000"/>
              </a:solidFill>
            </a:rPr>
            <a:t> СОДЕРЖАНИЕ ДОШКОЛЬНОГО ОБРАЗОВАНИЯ</a:t>
          </a:r>
          <a:endParaRPr lang="ru-RU" sz="2000" b="1" dirty="0">
            <a:solidFill>
              <a:srgbClr val="FF0000"/>
            </a:solidFill>
          </a:endParaRPr>
        </a:p>
      </dgm:t>
    </dgm:pt>
    <dgm:pt modelId="{70FB1257-0642-439E-81BB-AB3DAE564203}" type="sibTrans" cxnId="{F50A72A9-8AB0-404D-84AC-BD460F796E68}">
      <dgm:prSet/>
      <dgm:spPr/>
      <dgm:t>
        <a:bodyPr/>
        <a:lstStyle/>
        <a:p>
          <a:endParaRPr lang="ru-RU"/>
        </a:p>
      </dgm:t>
    </dgm:pt>
    <dgm:pt modelId="{AD003EB9-43EA-4723-B785-A32BA08BA54C}" type="parTrans" cxnId="{F50A72A9-8AB0-404D-84AC-BD460F796E68}">
      <dgm:prSet/>
      <dgm:spPr/>
      <dgm:t>
        <a:bodyPr/>
        <a:lstStyle/>
        <a:p>
          <a:endParaRPr lang="ru-RU"/>
        </a:p>
      </dgm:t>
    </dgm:pt>
    <dgm:pt modelId="{867F9D15-E7BC-4473-93F6-BE89AB04DD42}" type="pres">
      <dgm:prSet presAssocID="{2914648B-74C1-4116-90A0-B1B3C21C8D9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57A4D9DB-C5F0-4482-A6FA-97F92CD97DAC}" type="pres">
      <dgm:prSet presAssocID="{06B2D02A-8AF6-49E7-A099-65B9F9A91EF5}" presName="Parent" presStyleLbl="node0" presStyleIdx="0" presStyleCnt="1" custScaleX="130606" custScaleY="116822" custLinFactNeighborX="-357" custLinFactNeighborY="-169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411DB42-33EB-4F50-B233-4AA8E5EC0E2D}" type="pres">
      <dgm:prSet presAssocID="{06B2D02A-8AF6-49E7-A099-65B9F9A91EF5}" presName="Accent1" presStyleLbl="node1" presStyleIdx="0" presStyleCnt="15"/>
      <dgm:spPr/>
    </dgm:pt>
    <dgm:pt modelId="{4F166ABE-FFEF-47E9-8B1D-DB5EB0151595}" type="pres">
      <dgm:prSet presAssocID="{06B2D02A-8AF6-49E7-A099-65B9F9A91EF5}" presName="Accent2" presStyleLbl="node1" presStyleIdx="1" presStyleCnt="15"/>
      <dgm:spPr/>
    </dgm:pt>
    <dgm:pt modelId="{29A5E580-55B6-4553-8D42-732C3CA1DD41}" type="pres">
      <dgm:prSet presAssocID="{06B2D02A-8AF6-49E7-A099-65B9F9A91EF5}" presName="Accent3" presStyleLbl="node1" presStyleIdx="2" presStyleCnt="15"/>
      <dgm:spPr/>
    </dgm:pt>
    <dgm:pt modelId="{D5FBF22B-1F0D-432D-BCF1-B1EE952036E7}" type="pres">
      <dgm:prSet presAssocID="{06B2D02A-8AF6-49E7-A099-65B9F9A91EF5}" presName="Accent4" presStyleLbl="node1" presStyleIdx="3" presStyleCnt="15"/>
      <dgm:spPr/>
    </dgm:pt>
    <dgm:pt modelId="{6699AD39-B258-4203-8098-CF01F546CB47}" type="pres">
      <dgm:prSet presAssocID="{06B2D02A-8AF6-49E7-A099-65B9F9A91EF5}" presName="Accent5" presStyleLbl="node1" presStyleIdx="4" presStyleCnt="15"/>
      <dgm:spPr/>
    </dgm:pt>
    <dgm:pt modelId="{089C52CF-72F9-4C5B-BE71-14B6C4D4AB17}" type="pres">
      <dgm:prSet presAssocID="{06B2D02A-8AF6-49E7-A099-65B9F9A91EF5}" presName="Accent6" presStyleLbl="node1" presStyleIdx="5" presStyleCnt="15"/>
      <dgm:spPr/>
    </dgm:pt>
    <dgm:pt modelId="{86542DC3-4700-4C92-B001-C4F9047E1186}" type="pres">
      <dgm:prSet presAssocID="{A11E380F-94B0-46CF-A0F8-18D80A6023F3}" presName="Child1" presStyleLbl="node1" presStyleIdx="6" presStyleCnt="15" custScaleX="94817" custScaleY="67141" custLinFactNeighborX="6644" custLinFactNeighborY="-2886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72006A1-33F4-4A1F-9EBA-D91B658677B8}" type="pres">
      <dgm:prSet presAssocID="{A11E380F-94B0-46CF-A0F8-18D80A6023F3}" presName="Accent7" presStyleCnt="0"/>
      <dgm:spPr/>
    </dgm:pt>
    <dgm:pt modelId="{896710E7-E49D-4BE6-AAE3-6180297D7FE2}" type="pres">
      <dgm:prSet presAssocID="{A11E380F-94B0-46CF-A0F8-18D80A6023F3}" presName="AccentHold1" presStyleLbl="node1" presStyleIdx="7" presStyleCnt="15"/>
      <dgm:spPr/>
    </dgm:pt>
    <dgm:pt modelId="{D4E8548C-B1F9-4092-8F3D-89712FD0AD05}" type="pres">
      <dgm:prSet presAssocID="{A11E380F-94B0-46CF-A0F8-18D80A6023F3}" presName="Accent8" presStyleCnt="0"/>
      <dgm:spPr/>
    </dgm:pt>
    <dgm:pt modelId="{F3869ED5-AFA2-4CB6-A37D-588784853E62}" type="pres">
      <dgm:prSet presAssocID="{A11E380F-94B0-46CF-A0F8-18D80A6023F3}" presName="AccentHold2" presStyleLbl="node1" presStyleIdx="8" presStyleCnt="15"/>
      <dgm:spPr/>
    </dgm:pt>
    <dgm:pt modelId="{4ABF1570-FC0F-4FE3-8C1C-794FA331825B}" type="pres">
      <dgm:prSet presAssocID="{3347EF38-DE93-429C-9F9E-77348DAE64A1}" presName="Child2" presStyleLbl="node1" presStyleIdx="9" presStyleCnt="15" custScaleX="97139" custScaleY="5669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531832E-9480-4A09-AEB6-9751F7294037}" type="pres">
      <dgm:prSet presAssocID="{3347EF38-DE93-429C-9F9E-77348DAE64A1}" presName="Accent9" presStyleCnt="0"/>
      <dgm:spPr/>
    </dgm:pt>
    <dgm:pt modelId="{DE57D692-CF50-4A13-890A-2EBF3F432800}" type="pres">
      <dgm:prSet presAssocID="{3347EF38-DE93-429C-9F9E-77348DAE64A1}" presName="AccentHold1" presStyleLbl="node1" presStyleIdx="10" presStyleCnt="15"/>
      <dgm:spPr/>
    </dgm:pt>
    <dgm:pt modelId="{B70D744A-33E7-4765-BA42-25072B5814A8}" type="pres">
      <dgm:prSet presAssocID="{3347EF38-DE93-429C-9F9E-77348DAE64A1}" presName="Accent10" presStyleCnt="0"/>
      <dgm:spPr/>
    </dgm:pt>
    <dgm:pt modelId="{5425C142-71B4-47FF-9ABE-53771D0E58EC}" type="pres">
      <dgm:prSet presAssocID="{3347EF38-DE93-429C-9F9E-77348DAE64A1}" presName="AccentHold2" presStyleLbl="node1" presStyleIdx="11" presStyleCnt="15"/>
      <dgm:spPr/>
    </dgm:pt>
    <dgm:pt modelId="{5A3C2C8E-A1C7-4E03-951A-C594577212E2}" type="pres">
      <dgm:prSet presAssocID="{3347EF38-DE93-429C-9F9E-77348DAE64A1}" presName="Accent11" presStyleCnt="0"/>
      <dgm:spPr/>
    </dgm:pt>
    <dgm:pt modelId="{79F8AEC5-873C-4B38-AEAF-2802F67E73C1}" type="pres">
      <dgm:prSet presAssocID="{3347EF38-DE93-429C-9F9E-77348DAE64A1}" presName="AccentHold3" presStyleLbl="node1" presStyleIdx="12" presStyleCnt="15" custLinFactNeighborX="91600" custLinFactNeighborY="78467"/>
      <dgm:spPr/>
    </dgm:pt>
    <dgm:pt modelId="{B03A02BD-CF8B-4CCF-9AA5-2F18016869E9}" type="pres">
      <dgm:prSet presAssocID="{66634097-BFEC-43E8-9725-0A290897D8E8}" presName="Child3" presStyleLbl="node1" presStyleIdx="13" presStyleCnt="15" custScaleX="78599" custScaleY="46401" custLinFactX="-8152" custLinFactNeighborX="-100000" custLinFactNeighborY="-2101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F07A15-4E7A-4B51-9CEB-358391A27DB1}" type="pres">
      <dgm:prSet presAssocID="{66634097-BFEC-43E8-9725-0A290897D8E8}" presName="Accent12" presStyleCnt="0"/>
      <dgm:spPr/>
    </dgm:pt>
    <dgm:pt modelId="{5817CA77-2AF9-42DF-B069-485004E9E38F}" type="pres">
      <dgm:prSet presAssocID="{66634097-BFEC-43E8-9725-0A290897D8E8}" presName="AccentHold1" presStyleLbl="node1" presStyleIdx="14" presStyleCnt="15"/>
      <dgm:spPr/>
    </dgm:pt>
  </dgm:ptLst>
  <dgm:cxnLst>
    <dgm:cxn modelId="{CD8F4E6F-59CA-4403-9B10-1D8E9561A281}" type="presOf" srcId="{2914648B-74C1-4116-90A0-B1B3C21C8D93}" destId="{867F9D15-E7BC-4473-93F6-BE89AB04DD42}" srcOrd="0" destOrd="0" presId="urn:microsoft.com/office/officeart/2009/3/layout/CircleRelationship"/>
    <dgm:cxn modelId="{5396536E-A4F3-42EA-B3D1-7162529D8703}" srcId="{06B2D02A-8AF6-49E7-A099-65B9F9A91EF5}" destId="{A11E380F-94B0-46CF-A0F8-18D80A6023F3}" srcOrd="0" destOrd="0" parTransId="{18FAA15D-DBB5-43F8-8C01-52A3F66B04C2}" sibTransId="{0C70062D-5F4D-4A7D-8BED-F5F6E27684B2}"/>
    <dgm:cxn modelId="{808901E8-4F40-421B-B9D5-48CBF35C4299}" type="presOf" srcId="{06B2D02A-8AF6-49E7-A099-65B9F9A91EF5}" destId="{57A4D9DB-C5F0-4482-A6FA-97F92CD97DAC}" srcOrd="0" destOrd="0" presId="urn:microsoft.com/office/officeart/2009/3/layout/CircleRelationship"/>
    <dgm:cxn modelId="{0A6F76BB-B5E7-47E6-84C4-319D11AA719B}" srcId="{06B2D02A-8AF6-49E7-A099-65B9F9A91EF5}" destId="{66634097-BFEC-43E8-9725-0A290897D8E8}" srcOrd="2" destOrd="0" parTransId="{F19D746E-A855-4D78-865D-6D30F9466C1B}" sibTransId="{D3D2D773-FA54-4E6A-A4AB-0794AFF42C2F}"/>
    <dgm:cxn modelId="{051F5ED1-2727-4768-A209-977DB9C57BA0}" srcId="{06B2D02A-8AF6-49E7-A099-65B9F9A91EF5}" destId="{3347EF38-DE93-429C-9F9E-77348DAE64A1}" srcOrd="1" destOrd="0" parTransId="{B8E0A322-6416-4C62-8FA4-C319851A4079}" sibTransId="{5932A407-F725-437E-ACAB-B997344D79C9}"/>
    <dgm:cxn modelId="{B4D0654B-D47A-446E-8F5F-ACE84D8F527B}" type="presOf" srcId="{66634097-BFEC-43E8-9725-0A290897D8E8}" destId="{B03A02BD-CF8B-4CCF-9AA5-2F18016869E9}" srcOrd="0" destOrd="0" presId="urn:microsoft.com/office/officeart/2009/3/layout/CircleRelationship"/>
    <dgm:cxn modelId="{60DB1237-E6D5-4EF6-85FA-1B82942F06AD}" type="presOf" srcId="{A11E380F-94B0-46CF-A0F8-18D80A6023F3}" destId="{86542DC3-4700-4C92-B001-C4F9047E1186}" srcOrd="0" destOrd="0" presId="urn:microsoft.com/office/officeart/2009/3/layout/CircleRelationship"/>
    <dgm:cxn modelId="{5EAA76B2-47E7-4C11-857B-254D365CB69E}" type="presOf" srcId="{3347EF38-DE93-429C-9F9E-77348DAE64A1}" destId="{4ABF1570-FC0F-4FE3-8C1C-794FA331825B}" srcOrd="0" destOrd="0" presId="urn:microsoft.com/office/officeart/2009/3/layout/CircleRelationship"/>
    <dgm:cxn modelId="{F50A72A9-8AB0-404D-84AC-BD460F796E68}" srcId="{2914648B-74C1-4116-90A0-B1B3C21C8D93}" destId="{06B2D02A-8AF6-49E7-A099-65B9F9A91EF5}" srcOrd="0" destOrd="0" parTransId="{AD003EB9-43EA-4723-B785-A32BA08BA54C}" sibTransId="{70FB1257-0642-439E-81BB-AB3DAE564203}"/>
    <dgm:cxn modelId="{7322307B-E0EF-4CB7-BA50-B376A3DF3867}" type="presParOf" srcId="{867F9D15-E7BC-4473-93F6-BE89AB04DD42}" destId="{57A4D9DB-C5F0-4482-A6FA-97F92CD97DAC}" srcOrd="0" destOrd="0" presId="urn:microsoft.com/office/officeart/2009/3/layout/CircleRelationship"/>
    <dgm:cxn modelId="{84D02644-7560-48ED-A320-864BEF00ACCE}" type="presParOf" srcId="{867F9D15-E7BC-4473-93F6-BE89AB04DD42}" destId="{3411DB42-33EB-4F50-B233-4AA8E5EC0E2D}" srcOrd="1" destOrd="0" presId="urn:microsoft.com/office/officeart/2009/3/layout/CircleRelationship"/>
    <dgm:cxn modelId="{5F431B88-62BD-46AE-82A2-33D4FA946810}" type="presParOf" srcId="{867F9D15-E7BC-4473-93F6-BE89AB04DD42}" destId="{4F166ABE-FFEF-47E9-8B1D-DB5EB0151595}" srcOrd="2" destOrd="0" presId="urn:microsoft.com/office/officeart/2009/3/layout/CircleRelationship"/>
    <dgm:cxn modelId="{51544F62-1835-48FA-8491-DDE0B00D7408}" type="presParOf" srcId="{867F9D15-E7BC-4473-93F6-BE89AB04DD42}" destId="{29A5E580-55B6-4553-8D42-732C3CA1DD41}" srcOrd="3" destOrd="0" presId="urn:microsoft.com/office/officeart/2009/3/layout/CircleRelationship"/>
    <dgm:cxn modelId="{C57BA6A6-022D-46A1-8D95-94514FB2CD71}" type="presParOf" srcId="{867F9D15-E7BC-4473-93F6-BE89AB04DD42}" destId="{D5FBF22B-1F0D-432D-BCF1-B1EE952036E7}" srcOrd="4" destOrd="0" presId="urn:microsoft.com/office/officeart/2009/3/layout/CircleRelationship"/>
    <dgm:cxn modelId="{A5F7BDAD-A655-4032-9CC7-16824D1940BD}" type="presParOf" srcId="{867F9D15-E7BC-4473-93F6-BE89AB04DD42}" destId="{6699AD39-B258-4203-8098-CF01F546CB47}" srcOrd="5" destOrd="0" presId="urn:microsoft.com/office/officeart/2009/3/layout/CircleRelationship"/>
    <dgm:cxn modelId="{F2CD2D49-C388-4F68-BBB9-CE92E9F6C270}" type="presParOf" srcId="{867F9D15-E7BC-4473-93F6-BE89AB04DD42}" destId="{089C52CF-72F9-4C5B-BE71-14B6C4D4AB17}" srcOrd="6" destOrd="0" presId="urn:microsoft.com/office/officeart/2009/3/layout/CircleRelationship"/>
    <dgm:cxn modelId="{E8FBB6F0-ED32-4AF9-B0E6-D0E2ECDDDB7C}" type="presParOf" srcId="{867F9D15-E7BC-4473-93F6-BE89AB04DD42}" destId="{86542DC3-4700-4C92-B001-C4F9047E1186}" srcOrd="7" destOrd="0" presId="urn:microsoft.com/office/officeart/2009/3/layout/CircleRelationship"/>
    <dgm:cxn modelId="{1955DE8F-A95F-405B-9AD0-D1E06562E45A}" type="presParOf" srcId="{867F9D15-E7BC-4473-93F6-BE89AB04DD42}" destId="{872006A1-33F4-4A1F-9EBA-D91B658677B8}" srcOrd="8" destOrd="0" presId="urn:microsoft.com/office/officeart/2009/3/layout/CircleRelationship"/>
    <dgm:cxn modelId="{91A77F94-E3FE-4CB0-8AC8-FA138A1177F7}" type="presParOf" srcId="{872006A1-33F4-4A1F-9EBA-D91B658677B8}" destId="{896710E7-E49D-4BE6-AAE3-6180297D7FE2}" srcOrd="0" destOrd="0" presId="urn:microsoft.com/office/officeart/2009/3/layout/CircleRelationship"/>
    <dgm:cxn modelId="{DA186534-D246-4CDD-868A-A1F3D641C6EF}" type="presParOf" srcId="{867F9D15-E7BC-4473-93F6-BE89AB04DD42}" destId="{D4E8548C-B1F9-4092-8F3D-89712FD0AD05}" srcOrd="9" destOrd="0" presId="urn:microsoft.com/office/officeart/2009/3/layout/CircleRelationship"/>
    <dgm:cxn modelId="{E4638611-13A2-4B79-8BD6-C0754E12FB16}" type="presParOf" srcId="{D4E8548C-B1F9-4092-8F3D-89712FD0AD05}" destId="{F3869ED5-AFA2-4CB6-A37D-588784853E62}" srcOrd="0" destOrd="0" presId="urn:microsoft.com/office/officeart/2009/3/layout/CircleRelationship"/>
    <dgm:cxn modelId="{B7E44C95-1F11-4B2B-8C61-E89517B7CCA9}" type="presParOf" srcId="{867F9D15-E7BC-4473-93F6-BE89AB04DD42}" destId="{4ABF1570-FC0F-4FE3-8C1C-794FA331825B}" srcOrd="10" destOrd="0" presId="urn:microsoft.com/office/officeart/2009/3/layout/CircleRelationship"/>
    <dgm:cxn modelId="{F74E3597-3968-4639-9989-CB872143C85D}" type="presParOf" srcId="{867F9D15-E7BC-4473-93F6-BE89AB04DD42}" destId="{8531832E-9480-4A09-AEB6-9751F7294037}" srcOrd="11" destOrd="0" presId="urn:microsoft.com/office/officeart/2009/3/layout/CircleRelationship"/>
    <dgm:cxn modelId="{3E5D2D30-F5ED-4404-955F-925904EE4D33}" type="presParOf" srcId="{8531832E-9480-4A09-AEB6-9751F7294037}" destId="{DE57D692-CF50-4A13-890A-2EBF3F432800}" srcOrd="0" destOrd="0" presId="urn:microsoft.com/office/officeart/2009/3/layout/CircleRelationship"/>
    <dgm:cxn modelId="{24A4FDAC-FC06-46C0-9B67-286772B2F934}" type="presParOf" srcId="{867F9D15-E7BC-4473-93F6-BE89AB04DD42}" destId="{B70D744A-33E7-4765-BA42-25072B5814A8}" srcOrd="12" destOrd="0" presId="urn:microsoft.com/office/officeart/2009/3/layout/CircleRelationship"/>
    <dgm:cxn modelId="{FCBD8743-D262-4C18-B117-7472BD0A6168}" type="presParOf" srcId="{B70D744A-33E7-4765-BA42-25072B5814A8}" destId="{5425C142-71B4-47FF-9ABE-53771D0E58EC}" srcOrd="0" destOrd="0" presId="urn:microsoft.com/office/officeart/2009/3/layout/CircleRelationship"/>
    <dgm:cxn modelId="{5AF352FA-62B1-4B21-B5AD-67E7EF4159CD}" type="presParOf" srcId="{867F9D15-E7BC-4473-93F6-BE89AB04DD42}" destId="{5A3C2C8E-A1C7-4E03-951A-C594577212E2}" srcOrd="13" destOrd="0" presId="urn:microsoft.com/office/officeart/2009/3/layout/CircleRelationship"/>
    <dgm:cxn modelId="{85F978F0-F090-40A8-ADC9-3315F208C82C}" type="presParOf" srcId="{5A3C2C8E-A1C7-4E03-951A-C594577212E2}" destId="{79F8AEC5-873C-4B38-AEAF-2802F67E73C1}" srcOrd="0" destOrd="0" presId="urn:microsoft.com/office/officeart/2009/3/layout/CircleRelationship"/>
    <dgm:cxn modelId="{9CF3322A-47D7-4CB7-A48A-B99162077BC4}" type="presParOf" srcId="{867F9D15-E7BC-4473-93F6-BE89AB04DD42}" destId="{B03A02BD-CF8B-4CCF-9AA5-2F18016869E9}" srcOrd="14" destOrd="0" presId="urn:microsoft.com/office/officeart/2009/3/layout/CircleRelationship"/>
    <dgm:cxn modelId="{3548D5E3-9815-4518-B16E-5A69EBDE1E53}" type="presParOf" srcId="{867F9D15-E7BC-4473-93F6-BE89AB04DD42}" destId="{01F07A15-4E7A-4B51-9CEB-358391A27DB1}" srcOrd="15" destOrd="0" presId="urn:microsoft.com/office/officeart/2009/3/layout/CircleRelationship"/>
    <dgm:cxn modelId="{EF7506DE-6BD0-4F64-AA4D-F11A2D5D7390}" type="presParOf" srcId="{01F07A15-4E7A-4B51-9CEB-358391A27DB1}" destId="{5817CA77-2AF9-42DF-B069-485004E9E38F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78C6AC0-5036-49BA-81D9-69A113148434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3DAFBC3-14A2-44ED-83DD-0F30C27F97A6}">
      <dgm:prSet phldrT="[Текст]" custT="1"/>
      <dgm:spPr/>
      <dgm:t>
        <a:bodyPr/>
        <a:lstStyle/>
        <a:p>
          <a:r>
            <a:rPr lang="ru-RU" sz="1400" dirty="0" smtClean="0"/>
            <a:t>Полноценное проживание детства, амплификация развития</a:t>
          </a:r>
          <a:endParaRPr lang="ru-RU" sz="1400" dirty="0"/>
        </a:p>
      </dgm:t>
    </dgm:pt>
    <dgm:pt modelId="{D5A89AF7-FFBF-4CB7-B3D4-FE993C6F2F09}" type="parTrans" cxnId="{FEE75711-6512-41E8-AB3C-D691840F6C6B}">
      <dgm:prSet/>
      <dgm:spPr/>
      <dgm:t>
        <a:bodyPr/>
        <a:lstStyle/>
        <a:p>
          <a:endParaRPr lang="ru-RU"/>
        </a:p>
      </dgm:t>
    </dgm:pt>
    <dgm:pt modelId="{09CD39BD-CC0F-4E8F-A3DC-BA971A10AEA8}" type="sibTrans" cxnId="{FEE75711-6512-41E8-AB3C-D691840F6C6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F7B5005-9401-443E-9914-DD3D536D38B6}">
      <dgm:prSet phldrT="[Текст]" custT="1"/>
      <dgm:spPr/>
      <dgm:t>
        <a:bodyPr/>
        <a:lstStyle/>
        <a:p>
          <a:r>
            <a:rPr lang="ru-RU" sz="1400" dirty="0" smtClean="0"/>
            <a:t>Поддержка инициативы в разных видах деятельности</a:t>
          </a:r>
          <a:endParaRPr lang="ru-RU" sz="1400" dirty="0"/>
        </a:p>
      </dgm:t>
    </dgm:pt>
    <dgm:pt modelId="{F8961E48-B213-46B6-9EBE-96C78A410034}" type="parTrans" cxnId="{453BFD07-B508-47FB-A702-089F61D3FAB8}">
      <dgm:prSet/>
      <dgm:spPr/>
      <dgm:t>
        <a:bodyPr/>
        <a:lstStyle/>
        <a:p>
          <a:endParaRPr lang="ru-RU"/>
        </a:p>
      </dgm:t>
    </dgm:pt>
    <dgm:pt modelId="{AE230BFE-D8F1-4F98-9636-5AF5AD688C00}" type="sibTrans" cxnId="{453BFD07-B508-47FB-A702-089F61D3FAB8}">
      <dgm:prSet/>
      <dgm:spPr/>
      <dgm:t>
        <a:bodyPr/>
        <a:lstStyle/>
        <a:p>
          <a:endParaRPr lang="ru-RU"/>
        </a:p>
      </dgm:t>
    </dgm:pt>
    <dgm:pt modelId="{7773B572-5883-4111-9205-08A11D40063C}">
      <dgm:prSet phldrT="[Текст]" custT="1"/>
      <dgm:spPr/>
      <dgm:t>
        <a:bodyPr/>
        <a:lstStyle/>
        <a:p>
          <a:r>
            <a:rPr lang="ru-RU" sz="1400" dirty="0" smtClean="0"/>
            <a:t>Приобщение к социокультурным нормам, традициям семьи, общества и государства</a:t>
          </a:r>
          <a:endParaRPr lang="ru-RU" sz="1400" dirty="0"/>
        </a:p>
      </dgm:t>
    </dgm:pt>
    <dgm:pt modelId="{8E24D9E9-5025-4F31-9492-7CA11524C1CF}" type="parTrans" cxnId="{21E44596-5361-404B-B15A-FBE46E50581B}">
      <dgm:prSet/>
      <dgm:spPr/>
      <dgm:t>
        <a:bodyPr/>
        <a:lstStyle/>
        <a:p>
          <a:endParaRPr lang="ru-RU"/>
        </a:p>
      </dgm:t>
    </dgm:pt>
    <dgm:pt modelId="{2931681A-22FA-451F-9922-3C55A9B6D4BA}" type="sibTrans" cxnId="{21E44596-5361-404B-B15A-FBE46E50581B}">
      <dgm:prSet/>
      <dgm:spPr/>
      <dgm:t>
        <a:bodyPr/>
        <a:lstStyle/>
        <a:p>
          <a:endParaRPr lang="ru-RU"/>
        </a:p>
      </dgm:t>
    </dgm:pt>
    <dgm:pt modelId="{18C992F4-0079-4291-8EB6-5EFE6D1F6863}">
      <dgm:prSet phldrT="[Текст]" custT="1"/>
      <dgm:spPr/>
      <dgm:t>
        <a:bodyPr/>
        <a:lstStyle/>
        <a:p>
          <a:r>
            <a:rPr lang="ru-RU" sz="1400" dirty="0" smtClean="0"/>
            <a:t>Сотрудничество с семьей</a:t>
          </a:r>
          <a:endParaRPr lang="ru-RU" sz="1400" dirty="0"/>
        </a:p>
      </dgm:t>
    </dgm:pt>
    <dgm:pt modelId="{9474631C-3234-49B1-A726-544D454FDC3D}" type="parTrans" cxnId="{5A51872A-A432-4CF6-B35B-B1FCC65A8F32}">
      <dgm:prSet/>
      <dgm:spPr/>
      <dgm:t>
        <a:bodyPr/>
        <a:lstStyle/>
        <a:p>
          <a:endParaRPr lang="ru-RU"/>
        </a:p>
      </dgm:t>
    </dgm:pt>
    <dgm:pt modelId="{8A92A6B9-0213-4C00-875C-FE599FEDDB09}" type="sibTrans" cxnId="{5A51872A-A432-4CF6-B35B-B1FCC65A8F32}">
      <dgm:prSet/>
      <dgm:spPr/>
      <dgm:t>
        <a:bodyPr/>
        <a:lstStyle/>
        <a:p>
          <a:endParaRPr lang="ru-RU"/>
        </a:p>
      </dgm:t>
    </dgm:pt>
    <dgm:pt modelId="{A399E4CA-0AD2-43C5-BEED-5901858687B7}">
      <dgm:prSet phldrT="[Текст]" custT="1"/>
      <dgm:spPr/>
      <dgm:t>
        <a:bodyPr/>
        <a:lstStyle/>
        <a:p>
          <a:r>
            <a:rPr lang="ru-RU" sz="1400" dirty="0" smtClean="0"/>
            <a:t>Ребенок – субъект образования, учет индивидуальных особенностей и образовательных потребностей</a:t>
          </a:r>
          <a:endParaRPr lang="ru-RU" sz="1400" dirty="0"/>
        </a:p>
      </dgm:t>
    </dgm:pt>
    <dgm:pt modelId="{D99B95BC-4D2D-41A5-8261-EF9FD42864F8}" type="parTrans" cxnId="{3E483B3F-9753-48AB-BE7F-7C570F2D0CD4}">
      <dgm:prSet/>
      <dgm:spPr/>
      <dgm:t>
        <a:bodyPr/>
        <a:lstStyle/>
        <a:p>
          <a:endParaRPr lang="ru-RU"/>
        </a:p>
      </dgm:t>
    </dgm:pt>
    <dgm:pt modelId="{CCC5AD72-DD16-4D99-8718-482901028595}" type="sibTrans" cxnId="{3E483B3F-9753-48AB-BE7F-7C570F2D0CD4}">
      <dgm:prSet/>
      <dgm:spPr/>
      <dgm:t>
        <a:bodyPr/>
        <a:lstStyle/>
        <a:p>
          <a:endParaRPr lang="ru-RU"/>
        </a:p>
      </dgm:t>
    </dgm:pt>
    <dgm:pt modelId="{A227C98B-B766-4E83-9571-DCF9B968239C}">
      <dgm:prSet phldrT="[Текст]" custT="1"/>
      <dgm:spPr/>
      <dgm:t>
        <a:bodyPr/>
        <a:lstStyle/>
        <a:p>
          <a:r>
            <a:rPr lang="ru-RU" sz="1400" dirty="0" smtClean="0"/>
            <a:t>Формирование познавательных интересов  познавательной активности</a:t>
          </a:r>
          <a:endParaRPr lang="ru-RU" sz="1400" dirty="0"/>
        </a:p>
      </dgm:t>
    </dgm:pt>
    <dgm:pt modelId="{EE531A31-88C6-4C96-B7CA-4054F6A92EAB}" type="parTrans" cxnId="{CCB700B1-3996-460A-837E-7852CFC180BA}">
      <dgm:prSet/>
      <dgm:spPr/>
      <dgm:t>
        <a:bodyPr/>
        <a:lstStyle/>
        <a:p>
          <a:endParaRPr lang="ru-RU"/>
        </a:p>
      </dgm:t>
    </dgm:pt>
    <dgm:pt modelId="{CAC96B30-8450-4870-83B0-28C4B0564304}" type="sibTrans" cxnId="{CCB700B1-3996-460A-837E-7852CFC180BA}">
      <dgm:prSet/>
      <dgm:spPr/>
      <dgm:t>
        <a:bodyPr/>
        <a:lstStyle/>
        <a:p>
          <a:endParaRPr lang="ru-RU"/>
        </a:p>
      </dgm:t>
    </dgm:pt>
    <dgm:pt modelId="{DABA996C-0604-4BE8-BE39-3228CD57A29B}">
      <dgm:prSet phldrT="[Текст]" custT="1"/>
      <dgm:spPr/>
      <dgm:t>
        <a:bodyPr/>
        <a:lstStyle/>
        <a:p>
          <a:r>
            <a:rPr lang="ru-RU" sz="1400" dirty="0" err="1" smtClean="0"/>
            <a:t>Возрастоадекватность</a:t>
          </a:r>
          <a:r>
            <a:rPr lang="ru-RU" sz="1400" dirty="0" smtClean="0"/>
            <a:t> ДО</a:t>
          </a:r>
          <a:endParaRPr lang="ru-RU" sz="1400" dirty="0"/>
        </a:p>
      </dgm:t>
    </dgm:pt>
    <dgm:pt modelId="{4C4E8B5A-A8F1-46BB-A8B6-41EBDF35F9EB}" type="parTrans" cxnId="{3BB9DEC5-D773-4443-8E55-198899983135}">
      <dgm:prSet/>
      <dgm:spPr/>
      <dgm:t>
        <a:bodyPr/>
        <a:lstStyle/>
        <a:p>
          <a:endParaRPr lang="ru-RU"/>
        </a:p>
      </dgm:t>
    </dgm:pt>
    <dgm:pt modelId="{58AA7FF2-A3E3-4929-9224-BFA12F1F5013}" type="sibTrans" cxnId="{3BB9DEC5-D773-4443-8E55-198899983135}">
      <dgm:prSet/>
      <dgm:spPr/>
      <dgm:t>
        <a:bodyPr/>
        <a:lstStyle/>
        <a:p>
          <a:endParaRPr lang="ru-RU"/>
        </a:p>
      </dgm:t>
    </dgm:pt>
    <dgm:pt modelId="{6F7070A5-4871-429A-8632-2915E3EA7141}">
      <dgm:prSet phldrT="[Текст]" custT="1"/>
      <dgm:spPr/>
      <dgm:t>
        <a:bodyPr/>
        <a:lstStyle/>
        <a:p>
          <a:r>
            <a:rPr lang="ru-RU" sz="1400" dirty="0" smtClean="0"/>
            <a:t>Этнокультурная ситуация развития детей</a:t>
          </a:r>
          <a:endParaRPr lang="ru-RU" sz="1400" dirty="0"/>
        </a:p>
      </dgm:t>
    </dgm:pt>
    <dgm:pt modelId="{C89577F6-D50C-4506-9CC6-BE00E5C1A27D}" type="parTrans" cxnId="{BA8334AD-9FE3-4612-B04E-037A8B8EE881}">
      <dgm:prSet/>
      <dgm:spPr/>
      <dgm:t>
        <a:bodyPr/>
        <a:lstStyle/>
        <a:p>
          <a:endParaRPr lang="ru-RU"/>
        </a:p>
      </dgm:t>
    </dgm:pt>
    <dgm:pt modelId="{0B26ADF2-666C-45D0-8A56-F64C1B83B23C}" type="sibTrans" cxnId="{BA8334AD-9FE3-4612-B04E-037A8B8EE881}">
      <dgm:prSet/>
      <dgm:spPr/>
      <dgm:t>
        <a:bodyPr/>
        <a:lstStyle/>
        <a:p>
          <a:endParaRPr lang="ru-RU"/>
        </a:p>
      </dgm:t>
    </dgm:pt>
    <dgm:pt modelId="{32A75257-1007-41D4-A663-E6739F638A74}">
      <dgm:prSet phldrT="[Текст]" custT="1"/>
      <dgm:spPr/>
      <dgm:t>
        <a:bodyPr/>
        <a:lstStyle/>
        <a:p>
          <a:r>
            <a:rPr lang="ru-RU" sz="1400" dirty="0" smtClean="0"/>
            <a:t>Взаимодействие, и сотрудничество</a:t>
          </a:r>
          <a:endParaRPr lang="ru-RU" sz="1400" dirty="0"/>
        </a:p>
      </dgm:t>
    </dgm:pt>
    <dgm:pt modelId="{A847586C-4A7F-470B-9F78-41C41266C1B6}" type="parTrans" cxnId="{C3FBF8FE-D30B-4180-9BA4-A181B77756C1}">
      <dgm:prSet/>
      <dgm:spPr/>
      <dgm:t>
        <a:bodyPr/>
        <a:lstStyle/>
        <a:p>
          <a:endParaRPr lang="ru-RU"/>
        </a:p>
      </dgm:t>
    </dgm:pt>
    <dgm:pt modelId="{AB409946-9F30-476F-89C9-9B93A2686BBF}" type="sibTrans" cxnId="{C3FBF8FE-D30B-4180-9BA4-A181B77756C1}">
      <dgm:prSet/>
      <dgm:spPr/>
      <dgm:t>
        <a:bodyPr/>
        <a:lstStyle/>
        <a:p>
          <a:endParaRPr lang="ru-RU"/>
        </a:p>
      </dgm:t>
    </dgm:pt>
    <dgm:pt modelId="{6CB8B7AE-7FA2-46DC-893C-B5330D036330}">
      <dgm:prSet phldrT="[Текст]" custT="1"/>
      <dgm:spPr/>
      <dgm:t>
        <a:bodyPr/>
        <a:lstStyle/>
        <a:p>
          <a:r>
            <a:rPr lang="ru-RU" sz="1400" dirty="0" smtClean="0"/>
            <a:t>Формирование системы ценностей и отношений</a:t>
          </a:r>
          <a:endParaRPr lang="ru-RU" sz="1400" dirty="0"/>
        </a:p>
      </dgm:t>
    </dgm:pt>
    <dgm:pt modelId="{F7AE05E9-EC9C-4672-B95C-C01B3760A600}" type="parTrans" cxnId="{48942B4D-2529-4E3A-9A1F-B4F5CCA32496}">
      <dgm:prSet/>
      <dgm:spPr/>
      <dgm:t>
        <a:bodyPr/>
        <a:lstStyle/>
        <a:p>
          <a:endParaRPr lang="ru-RU"/>
        </a:p>
      </dgm:t>
    </dgm:pt>
    <dgm:pt modelId="{55B7B50D-6E0E-4D07-A0C6-FD416A29B14E}" type="sibTrans" cxnId="{48942B4D-2529-4E3A-9A1F-B4F5CCA32496}">
      <dgm:prSet/>
      <dgm:spPr/>
      <dgm:t>
        <a:bodyPr/>
        <a:lstStyle/>
        <a:p>
          <a:endParaRPr lang="ru-RU"/>
        </a:p>
      </dgm:t>
    </dgm:pt>
    <dgm:pt modelId="{A7D47D78-3863-4EDB-A336-81E6AD584C0A}" type="pres">
      <dgm:prSet presAssocID="{878C6AC0-5036-49BA-81D9-69A1131484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E7F6FF-55F0-497F-BD6F-973BDB61D481}" type="pres">
      <dgm:prSet presAssocID="{878C6AC0-5036-49BA-81D9-69A113148434}" presName="cycle" presStyleCnt="0"/>
      <dgm:spPr/>
    </dgm:pt>
    <dgm:pt modelId="{4C0CA77D-2357-4E76-A571-B932158D2317}" type="pres">
      <dgm:prSet presAssocID="{53DAFBC3-14A2-44ED-83DD-0F30C27F97A6}" presName="nodeFirstNode" presStyleLbl="node1" presStyleIdx="0" presStyleCnt="10" custScaleX="190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3985F-340C-45D2-8B4A-9F5CE834F157}" type="pres">
      <dgm:prSet presAssocID="{09CD39BD-CC0F-4E8F-A3DC-BA971A10AEA8}" presName="sibTransFirstNode" presStyleLbl="bgShp" presStyleIdx="0" presStyleCnt="1" custLinFactNeighborY="614"/>
      <dgm:spPr/>
      <dgm:t>
        <a:bodyPr/>
        <a:lstStyle/>
        <a:p>
          <a:endParaRPr lang="ru-RU"/>
        </a:p>
      </dgm:t>
    </dgm:pt>
    <dgm:pt modelId="{FB0CE68E-3898-424F-B432-4633B60E224E}" type="pres">
      <dgm:prSet presAssocID="{3F7B5005-9401-443E-9914-DD3D536D38B6}" presName="nodeFollowingNodes" presStyleLbl="node1" presStyleIdx="1" presStyleCnt="10" custScaleX="190379" custRadScaleRad="153059" custRadScaleInc="66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66B4F-0E6F-4336-B64B-3E6797D94399}" type="pres">
      <dgm:prSet presAssocID="{7773B572-5883-4111-9205-08A11D40063C}" presName="nodeFollowingNodes" presStyleLbl="node1" presStyleIdx="2" presStyleCnt="10" custScaleX="190379" custRadScaleRad="154982" custRadScaleInc="3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DF369-BC72-45D8-94FF-B1F3278ABFEF}" type="pres">
      <dgm:prSet presAssocID="{18C992F4-0079-4291-8EB6-5EFE6D1F6863}" presName="nodeFollowingNodes" presStyleLbl="node1" presStyleIdx="3" presStyleCnt="10" custScaleX="190379" custRadScaleRad="148372" custRadScaleInc="-51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88A45-85ED-43C0-8FEF-E2873640EBC1}" type="pres">
      <dgm:prSet presAssocID="{A399E4CA-0AD2-43C5-BEED-5901858687B7}" presName="nodeFollowingNodes" presStyleLbl="node1" presStyleIdx="4" presStyleCnt="10" custScaleX="283207" custRadScaleRad="117922" custRadScaleInc="-85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4D6B2-25C9-4FEB-B88F-063EBA38F3C8}" type="pres">
      <dgm:prSet presAssocID="{A227C98B-B766-4E83-9571-DCF9B968239C}" presName="nodeFollowingNodes" presStyleLbl="node1" presStyleIdx="5" presStyleCnt="10" custScaleX="190379" custRadScaleRad="98169" custRadScaleInc="50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544F1-85C0-4F1E-ADC0-21CB82C6093D}" type="pres">
      <dgm:prSet presAssocID="{DABA996C-0604-4BE8-BE39-3228CD57A29B}" presName="nodeFollowingNodes" presStyleLbl="node1" presStyleIdx="6" presStyleCnt="10" custScaleX="190379" custRadScaleRad="141539" custRadScaleInc="89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09259-4FD0-4D3E-A6CE-DDB3208DF8CF}" type="pres">
      <dgm:prSet presAssocID="{6F7070A5-4871-429A-8632-2915E3EA7141}" presName="nodeFollowingNodes" presStyleLbl="node1" presStyleIdx="7" presStyleCnt="10" custScaleX="190379" custRadScaleRad="154800" custRadScaleInc="28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80072-E778-43C3-A2A2-6D65B9C8E516}" type="pres">
      <dgm:prSet presAssocID="{32A75257-1007-41D4-A663-E6739F638A74}" presName="nodeFollowingNodes" presStyleLbl="node1" presStyleIdx="8" presStyleCnt="10" custScaleX="190379" custRadScaleRad="158043" custRadScaleInc="-30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D4AE4-E6C9-4DD2-B8DB-5872D46EFB42}" type="pres">
      <dgm:prSet presAssocID="{6CB8B7AE-7FA2-46DC-893C-B5330D036330}" presName="nodeFollowingNodes" presStyleLbl="node1" presStyleIdx="9" presStyleCnt="10" custScaleX="202047" custRadScaleRad="167538" custRadScaleInc="-89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6175CE-68FC-4853-ABF9-48ECDB5BCEF4}" type="presOf" srcId="{6CB8B7AE-7FA2-46DC-893C-B5330D036330}" destId="{79FD4AE4-E6C9-4DD2-B8DB-5872D46EFB42}" srcOrd="0" destOrd="0" presId="urn:microsoft.com/office/officeart/2005/8/layout/cycle3"/>
    <dgm:cxn modelId="{E1C6B9AE-49F8-4B41-A8C3-A1174A1EDD56}" type="presOf" srcId="{09CD39BD-CC0F-4E8F-A3DC-BA971A10AEA8}" destId="{8FF3985F-340C-45D2-8B4A-9F5CE834F157}" srcOrd="0" destOrd="0" presId="urn:microsoft.com/office/officeart/2005/8/layout/cycle3"/>
    <dgm:cxn modelId="{453BFD07-B508-47FB-A702-089F61D3FAB8}" srcId="{878C6AC0-5036-49BA-81D9-69A113148434}" destId="{3F7B5005-9401-443E-9914-DD3D536D38B6}" srcOrd="1" destOrd="0" parTransId="{F8961E48-B213-46B6-9EBE-96C78A410034}" sibTransId="{AE230BFE-D8F1-4F98-9636-5AF5AD688C00}"/>
    <dgm:cxn modelId="{48942B4D-2529-4E3A-9A1F-B4F5CCA32496}" srcId="{878C6AC0-5036-49BA-81D9-69A113148434}" destId="{6CB8B7AE-7FA2-46DC-893C-B5330D036330}" srcOrd="9" destOrd="0" parTransId="{F7AE05E9-EC9C-4672-B95C-C01B3760A600}" sibTransId="{55B7B50D-6E0E-4D07-A0C6-FD416A29B14E}"/>
    <dgm:cxn modelId="{BA8334AD-9FE3-4612-B04E-037A8B8EE881}" srcId="{878C6AC0-5036-49BA-81D9-69A113148434}" destId="{6F7070A5-4871-429A-8632-2915E3EA7141}" srcOrd="7" destOrd="0" parTransId="{C89577F6-D50C-4506-9CC6-BE00E5C1A27D}" sibTransId="{0B26ADF2-666C-45D0-8A56-F64C1B83B23C}"/>
    <dgm:cxn modelId="{58685FE4-8508-46DF-B4AA-B1C7C734E7AF}" type="presOf" srcId="{3F7B5005-9401-443E-9914-DD3D536D38B6}" destId="{FB0CE68E-3898-424F-B432-4633B60E224E}" srcOrd="0" destOrd="0" presId="urn:microsoft.com/office/officeart/2005/8/layout/cycle3"/>
    <dgm:cxn modelId="{CCB700B1-3996-460A-837E-7852CFC180BA}" srcId="{878C6AC0-5036-49BA-81D9-69A113148434}" destId="{A227C98B-B766-4E83-9571-DCF9B968239C}" srcOrd="5" destOrd="0" parTransId="{EE531A31-88C6-4C96-B7CA-4054F6A92EAB}" sibTransId="{CAC96B30-8450-4870-83B0-28C4B0564304}"/>
    <dgm:cxn modelId="{83641996-FF91-471B-82D8-0D9367B7AFDD}" type="presOf" srcId="{A399E4CA-0AD2-43C5-BEED-5901858687B7}" destId="{9B088A45-85ED-43C0-8FEF-E2873640EBC1}" srcOrd="0" destOrd="0" presId="urn:microsoft.com/office/officeart/2005/8/layout/cycle3"/>
    <dgm:cxn modelId="{C1ECB69F-CEA3-42ED-BC5E-F8374123B2E1}" type="presOf" srcId="{878C6AC0-5036-49BA-81D9-69A113148434}" destId="{A7D47D78-3863-4EDB-A336-81E6AD584C0A}" srcOrd="0" destOrd="0" presId="urn:microsoft.com/office/officeart/2005/8/layout/cycle3"/>
    <dgm:cxn modelId="{21E44596-5361-404B-B15A-FBE46E50581B}" srcId="{878C6AC0-5036-49BA-81D9-69A113148434}" destId="{7773B572-5883-4111-9205-08A11D40063C}" srcOrd="2" destOrd="0" parTransId="{8E24D9E9-5025-4F31-9492-7CA11524C1CF}" sibTransId="{2931681A-22FA-451F-9922-3C55A9B6D4BA}"/>
    <dgm:cxn modelId="{C3FBF8FE-D30B-4180-9BA4-A181B77756C1}" srcId="{878C6AC0-5036-49BA-81D9-69A113148434}" destId="{32A75257-1007-41D4-A663-E6739F638A74}" srcOrd="8" destOrd="0" parTransId="{A847586C-4A7F-470B-9F78-41C41266C1B6}" sibTransId="{AB409946-9F30-476F-89C9-9B93A2686BBF}"/>
    <dgm:cxn modelId="{5A51872A-A432-4CF6-B35B-B1FCC65A8F32}" srcId="{878C6AC0-5036-49BA-81D9-69A113148434}" destId="{18C992F4-0079-4291-8EB6-5EFE6D1F6863}" srcOrd="3" destOrd="0" parTransId="{9474631C-3234-49B1-A726-544D454FDC3D}" sibTransId="{8A92A6B9-0213-4C00-875C-FE599FEDDB09}"/>
    <dgm:cxn modelId="{3BB9DEC5-D773-4443-8E55-198899983135}" srcId="{878C6AC0-5036-49BA-81D9-69A113148434}" destId="{DABA996C-0604-4BE8-BE39-3228CD57A29B}" srcOrd="6" destOrd="0" parTransId="{4C4E8B5A-A8F1-46BB-A8B6-41EBDF35F9EB}" sibTransId="{58AA7FF2-A3E3-4929-9224-BFA12F1F5013}"/>
    <dgm:cxn modelId="{3F0FF50A-8043-4063-84F0-D43457E446D5}" type="presOf" srcId="{DABA996C-0604-4BE8-BE39-3228CD57A29B}" destId="{28D544F1-85C0-4F1E-ADC0-21CB82C6093D}" srcOrd="0" destOrd="0" presId="urn:microsoft.com/office/officeart/2005/8/layout/cycle3"/>
    <dgm:cxn modelId="{FEE75711-6512-41E8-AB3C-D691840F6C6B}" srcId="{878C6AC0-5036-49BA-81D9-69A113148434}" destId="{53DAFBC3-14A2-44ED-83DD-0F30C27F97A6}" srcOrd="0" destOrd="0" parTransId="{D5A89AF7-FFBF-4CB7-B3D4-FE993C6F2F09}" sibTransId="{09CD39BD-CC0F-4E8F-A3DC-BA971A10AEA8}"/>
    <dgm:cxn modelId="{7EFFC291-66B4-4DCB-B79F-27E344DB339B}" type="presOf" srcId="{18C992F4-0079-4291-8EB6-5EFE6D1F6863}" destId="{C8CDF369-BC72-45D8-94FF-B1F3278ABFEF}" srcOrd="0" destOrd="0" presId="urn:microsoft.com/office/officeart/2005/8/layout/cycle3"/>
    <dgm:cxn modelId="{92AA6824-A2D1-4E3A-88AD-DBFB6A5A0F4B}" type="presOf" srcId="{A227C98B-B766-4E83-9571-DCF9B968239C}" destId="{1364D6B2-25C9-4FEB-B88F-063EBA38F3C8}" srcOrd="0" destOrd="0" presId="urn:microsoft.com/office/officeart/2005/8/layout/cycle3"/>
    <dgm:cxn modelId="{53A8B95D-F29F-42AE-A377-3E14E71BA581}" type="presOf" srcId="{53DAFBC3-14A2-44ED-83DD-0F30C27F97A6}" destId="{4C0CA77D-2357-4E76-A571-B932158D2317}" srcOrd="0" destOrd="0" presId="urn:microsoft.com/office/officeart/2005/8/layout/cycle3"/>
    <dgm:cxn modelId="{B2CF35B1-83BE-4FDD-BFEF-BA82FF9A3227}" type="presOf" srcId="{6F7070A5-4871-429A-8632-2915E3EA7141}" destId="{83B09259-4FD0-4D3E-A6CE-DDB3208DF8CF}" srcOrd="0" destOrd="0" presId="urn:microsoft.com/office/officeart/2005/8/layout/cycle3"/>
    <dgm:cxn modelId="{75DDC257-21A7-4695-834E-F17C18C112D1}" type="presOf" srcId="{32A75257-1007-41D4-A663-E6739F638A74}" destId="{72F80072-E778-43C3-A2A2-6D65B9C8E516}" srcOrd="0" destOrd="0" presId="urn:microsoft.com/office/officeart/2005/8/layout/cycle3"/>
    <dgm:cxn modelId="{3E483B3F-9753-48AB-BE7F-7C570F2D0CD4}" srcId="{878C6AC0-5036-49BA-81D9-69A113148434}" destId="{A399E4CA-0AD2-43C5-BEED-5901858687B7}" srcOrd="4" destOrd="0" parTransId="{D99B95BC-4D2D-41A5-8261-EF9FD42864F8}" sibTransId="{CCC5AD72-DD16-4D99-8718-482901028595}"/>
    <dgm:cxn modelId="{D8F6AF3A-7F47-4ADC-AF2E-198547535C42}" type="presOf" srcId="{7773B572-5883-4111-9205-08A11D40063C}" destId="{41A66B4F-0E6F-4336-B64B-3E6797D94399}" srcOrd="0" destOrd="0" presId="urn:microsoft.com/office/officeart/2005/8/layout/cycle3"/>
    <dgm:cxn modelId="{030381FD-A561-4341-8C6A-3A624E9DA744}" type="presParOf" srcId="{A7D47D78-3863-4EDB-A336-81E6AD584C0A}" destId="{C6E7F6FF-55F0-497F-BD6F-973BDB61D481}" srcOrd="0" destOrd="0" presId="urn:microsoft.com/office/officeart/2005/8/layout/cycle3"/>
    <dgm:cxn modelId="{FE15E8F8-8637-4572-A580-BB735101B824}" type="presParOf" srcId="{C6E7F6FF-55F0-497F-BD6F-973BDB61D481}" destId="{4C0CA77D-2357-4E76-A571-B932158D2317}" srcOrd="0" destOrd="0" presId="urn:microsoft.com/office/officeart/2005/8/layout/cycle3"/>
    <dgm:cxn modelId="{D9467E25-644D-4DE0-8398-0A940DC42C03}" type="presParOf" srcId="{C6E7F6FF-55F0-497F-BD6F-973BDB61D481}" destId="{8FF3985F-340C-45D2-8B4A-9F5CE834F157}" srcOrd="1" destOrd="0" presId="urn:microsoft.com/office/officeart/2005/8/layout/cycle3"/>
    <dgm:cxn modelId="{31AD2851-276D-4601-ADF7-8F41CBEFEE72}" type="presParOf" srcId="{C6E7F6FF-55F0-497F-BD6F-973BDB61D481}" destId="{FB0CE68E-3898-424F-B432-4633B60E224E}" srcOrd="2" destOrd="0" presId="urn:microsoft.com/office/officeart/2005/8/layout/cycle3"/>
    <dgm:cxn modelId="{B383F3B8-40C2-400F-8344-9EC648690445}" type="presParOf" srcId="{C6E7F6FF-55F0-497F-BD6F-973BDB61D481}" destId="{41A66B4F-0E6F-4336-B64B-3E6797D94399}" srcOrd="3" destOrd="0" presId="urn:microsoft.com/office/officeart/2005/8/layout/cycle3"/>
    <dgm:cxn modelId="{9F6AC075-CFA5-431F-9F75-1D77DF6845E3}" type="presParOf" srcId="{C6E7F6FF-55F0-497F-BD6F-973BDB61D481}" destId="{C8CDF369-BC72-45D8-94FF-B1F3278ABFEF}" srcOrd="4" destOrd="0" presId="urn:microsoft.com/office/officeart/2005/8/layout/cycle3"/>
    <dgm:cxn modelId="{A53DCD38-926E-436F-9A3A-5419FA18AB74}" type="presParOf" srcId="{C6E7F6FF-55F0-497F-BD6F-973BDB61D481}" destId="{9B088A45-85ED-43C0-8FEF-E2873640EBC1}" srcOrd="5" destOrd="0" presId="urn:microsoft.com/office/officeart/2005/8/layout/cycle3"/>
    <dgm:cxn modelId="{FF23917E-72E2-4EDB-B678-FCC209FC746C}" type="presParOf" srcId="{C6E7F6FF-55F0-497F-BD6F-973BDB61D481}" destId="{1364D6B2-25C9-4FEB-B88F-063EBA38F3C8}" srcOrd="6" destOrd="0" presId="urn:microsoft.com/office/officeart/2005/8/layout/cycle3"/>
    <dgm:cxn modelId="{BE92C77D-7D4A-444F-A93C-D923C2AF0CEB}" type="presParOf" srcId="{C6E7F6FF-55F0-497F-BD6F-973BDB61D481}" destId="{28D544F1-85C0-4F1E-ADC0-21CB82C6093D}" srcOrd="7" destOrd="0" presId="urn:microsoft.com/office/officeart/2005/8/layout/cycle3"/>
    <dgm:cxn modelId="{9D1EE66C-7C8F-4F06-8E87-878038F99C0E}" type="presParOf" srcId="{C6E7F6FF-55F0-497F-BD6F-973BDB61D481}" destId="{83B09259-4FD0-4D3E-A6CE-DDB3208DF8CF}" srcOrd="8" destOrd="0" presId="urn:microsoft.com/office/officeart/2005/8/layout/cycle3"/>
    <dgm:cxn modelId="{F01273FD-4A7A-48FE-92DD-257380C39259}" type="presParOf" srcId="{C6E7F6FF-55F0-497F-BD6F-973BDB61D481}" destId="{72F80072-E778-43C3-A2A2-6D65B9C8E516}" srcOrd="9" destOrd="0" presId="urn:microsoft.com/office/officeart/2005/8/layout/cycle3"/>
    <dgm:cxn modelId="{705CFCD1-C202-48F7-AE75-76325402A7F2}" type="presParOf" srcId="{C6E7F6FF-55F0-497F-BD6F-973BDB61D481}" destId="{79FD4AE4-E6C9-4DD2-B8DB-5872D46EFB42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366A3DC-B082-4B9C-BA36-1F2A06C6E23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992A2C4-4064-4934-8E3F-3EACFE87DA2D}">
      <dgm:prSet phldrT="[Текст]" custT="1"/>
      <dgm:spPr/>
      <dgm:t>
        <a:bodyPr/>
        <a:lstStyle/>
        <a:p>
          <a:r>
            <a:rPr lang="ru-RU" sz="1400" dirty="0" smtClean="0"/>
            <a:t>Воспитание и развитие ребенка дошкольного возраста как Гражданина Российской Федерации, формирование основ его гражданской и культурной идентичности на доступном содержании, доступными средствами.</a:t>
          </a:r>
          <a:endParaRPr lang="ru-RU" sz="1400" dirty="0"/>
        </a:p>
      </dgm:t>
    </dgm:pt>
    <dgm:pt modelId="{0906792A-34F1-4EF7-8829-49DDFB43E88A}" type="sibTrans" cxnId="{C94E7245-83B1-481E-9AF9-ED83D848713A}">
      <dgm:prSet/>
      <dgm:spPr/>
      <dgm:t>
        <a:bodyPr/>
        <a:lstStyle/>
        <a:p>
          <a:endParaRPr lang="ru-RU"/>
        </a:p>
      </dgm:t>
    </dgm:pt>
    <dgm:pt modelId="{78A06579-3716-4679-8368-90707EFCE5AA}" type="parTrans" cxnId="{C94E7245-83B1-481E-9AF9-ED83D848713A}">
      <dgm:prSet/>
      <dgm:spPr/>
      <dgm:t>
        <a:bodyPr/>
        <a:lstStyle/>
        <a:p>
          <a:endParaRPr lang="ru-RU"/>
        </a:p>
      </dgm:t>
    </dgm:pt>
    <dgm:pt modelId="{BDC79158-208F-410F-A7FE-824D05D53095}">
      <dgm:prSet custT="1"/>
      <dgm:spPr/>
      <dgm:t>
        <a:bodyPr/>
        <a:lstStyle/>
        <a:p>
          <a:r>
            <a:rPr lang="ru-RU" sz="1400" dirty="0" smtClean="0"/>
            <a:t>Создание единого ядра содержания дошкольного образования, ориентированного на приобщение детей к духовно-нравственным и социокультурным ценностям российского народа, воспитание растущего поколения как знающего и любящего историю и культуру своей семьи, большой и малой Родины.</a:t>
          </a:r>
          <a:endParaRPr lang="ru-RU" sz="1400" dirty="0"/>
        </a:p>
      </dgm:t>
    </dgm:pt>
    <dgm:pt modelId="{42422975-0491-46D7-BB36-5C97AB95093F}" type="parTrans" cxnId="{115CF62A-40D9-4259-A2D3-E17CF899C046}">
      <dgm:prSet/>
      <dgm:spPr/>
      <dgm:t>
        <a:bodyPr/>
        <a:lstStyle/>
        <a:p>
          <a:endParaRPr lang="ru-RU"/>
        </a:p>
      </dgm:t>
    </dgm:pt>
    <dgm:pt modelId="{B994550E-2828-4F7C-B531-1D22894AD772}" type="sibTrans" cxnId="{115CF62A-40D9-4259-A2D3-E17CF899C046}">
      <dgm:prSet/>
      <dgm:spPr/>
      <dgm:t>
        <a:bodyPr/>
        <a:lstStyle/>
        <a:p>
          <a:endParaRPr lang="ru-RU"/>
        </a:p>
      </dgm:t>
    </dgm:pt>
    <dgm:pt modelId="{F5EF6B23-07D8-486A-9FEB-C7941FF819A1}">
      <dgm:prSet custT="1"/>
      <dgm:spPr/>
      <dgm:t>
        <a:bodyPr/>
        <a:lstStyle/>
        <a:p>
          <a:r>
            <a:rPr lang="ru-RU" sz="1400" dirty="0" smtClean="0"/>
            <a:t>Создание единого, федерального образовательного пространства воспитания и развития детей от рождения до 8 лет, обеспечивающего ребенку и его родителям/законным представителям равные, качественные условия дошкольного образования, вне зависимости от места и региона проживания.</a:t>
          </a:r>
          <a:endParaRPr lang="ru-RU" sz="1400" dirty="0"/>
        </a:p>
      </dgm:t>
    </dgm:pt>
    <dgm:pt modelId="{C42C0648-105F-4B79-A62C-1271973949FE}" type="parTrans" cxnId="{D606880B-C999-4BF2-B0A7-F2D4002D58E6}">
      <dgm:prSet/>
      <dgm:spPr/>
      <dgm:t>
        <a:bodyPr/>
        <a:lstStyle/>
        <a:p>
          <a:endParaRPr lang="ru-RU"/>
        </a:p>
      </dgm:t>
    </dgm:pt>
    <dgm:pt modelId="{C8CB6638-9730-4A04-A674-40F074E42974}" type="sibTrans" cxnId="{D606880B-C999-4BF2-B0A7-F2D4002D58E6}">
      <dgm:prSet/>
      <dgm:spPr/>
      <dgm:t>
        <a:bodyPr/>
        <a:lstStyle/>
        <a:p>
          <a:endParaRPr lang="ru-RU"/>
        </a:p>
      </dgm:t>
    </dgm:pt>
    <dgm:pt modelId="{4A8AEA9C-7F4F-49EE-B155-3A162480AB9C}" type="pres">
      <dgm:prSet presAssocID="{A366A3DC-B082-4B9C-BA36-1F2A06C6E23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DD6CD7-E10C-48C1-8E4D-5DB967DE8170}" type="pres">
      <dgm:prSet presAssocID="{A366A3DC-B082-4B9C-BA36-1F2A06C6E23F}" presName="cycle" presStyleCnt="0"/>
      <dgm:spPr/>
    </dgm:pt>
    <dgm:pt modelId="{CADE78EF-7EDD-415E-9DFA-9B98AEF22C3C}" type="pres">
      <dgm:prSet presAssocID="{A366A3DC-B082-4B9C-BA36-1F2A06C6E23F}" presName="centerShape" presStyleCnt="0"/>
      <dgm:spPr/>
    </dgm:pt>
    <dgm:pt modelId="{B32E1A03-C9D8-4BE5-8567-C314BB5DAD86}" type="pres">
      <dgm:prSet presAssocID="{A366A3DC-B082-4B9C-BA36-1F2A06C6E23F}" presName="connSite" presStyleLbl="node1" presStyleIdx="0" presStyleCnt="4"/>
      <dgm:spPr/>
    </dgm:pt>
    <dgm:pt modelId="{7B9806ED-CAC8-4F8A-AC77-0EFD64314E39}" type="pres">
      <dgm:prSet presAssocID="{A366A3DC-B082-4B9C-BA36-1F2A06C6E23F}" presName="visible" presStyleLbl="node1" presStyleIdx="0" presStyleCnt="4" custScaleX="180258" custScaleY="179311" custLinFactNeighborX="-28718" custLinFactNeighborY="34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15FC907-0B4E-42A4-8065-0D74C034AD35}" type="pres">
      <dgm:prSet presAssocID="{78A06579-3716-4679-8368-90707EFCE5AA}" presName="Name25" presStyleLbl="parChTrans1D1" presStyleIdx="0" presStyleCnt="3"/>
      <dgm:spPr/>
      <dgm:t>
        <a:bodyPr/>
        <a:lstStyle/>
        <a:p>
          <a:endParaRPr lang="ru-RU"/>
        </a:p>
      </dgm:t>
    </dgm:pt>
    <dgm:pt modelId="{3F903FBB-9361-45E9-86EC-090B3FAA9AD5}" type="pres">
      <dgm:prSet presAssocID="{7992A2C4-4064-4934-8E3F-3EACFE87DA2D}" presName="node" presStyleCnt="0"/>
      <dgm:spPr/>
    </dgm:pt>
    <dgm:pt modelId="{5E83FEBF-0B12-47EB-ABFA-E235DC998C3D}" type="pres">
      <dgm:prSet presAssocID="{7992A2C4-4064-4934-8E3F-3EACFE87DA2D}" presName="parentNode" presStyleLbl="node1" presStyleIdx="1" presStyleCnt="4" custScaleX="500433" custScaleY="112849" custLinFactX="144209" custLinFactNeighborX="200000" custLinFactNeighborY="291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6807F-A6B1-4CD3-9B38-1C1540FC5B3C}" type="pres">
      <dgm:prSet presAssocID="{7992A2C4-4064-4934-8E3F-3EACFE87DA2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D3F2F-625C-4079-A2F3-A885F37FB4BE}" type="pres">
      <dgm:prSet presAssocID="{42422975-0491-46D7-BB36-5C97AB95093F}" presName="Name25" presStyleLbl="parChTrans1D1" presStyleIdx="1" presStyleCnt="3"/>
      <dgm:spPr/>
      <dgm:t>
        <a:bodyPr/>
        <a:lstStyle/>
        <a:p>
          <a:endParaRPr lang="ru-RU"/>
        </a:p>
      </dgm:t>
    </dgm:pt>
    <dgm:pt modelId="{7A083467-7F8B-4DED-AEA9-EF819CE17669}" type="pres">
      <dgm:prSet presAssocID="{BDC79158-208F-410F-A7FE-824D05D53095}" presName="node" presStyleCnt="0"/>
      <dgm:spPr/>
    </dgm:pt>
    <dgm:pt modelId="{28770BC7-84C6-42E7-B03C-B65CA96221E6}" type="pres">
      <dgm:prSet presAssocID="{BDC79158-208F-410F-A7FE-824D05D53095}" presName="parentNode" presStyleLbl="node1" presStyleIdx="2" presStyleCnt="4" custScaleX="508666" custScaleY="121784" custLinFactX="100000" custLinFactNeighborX="168022" custLinFactNeighborY="54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BE6A5-B284-40DA-8C48-82D64972B914}" type="pres">
      <dgm:prSet presAssocID="{BDC79158-208F-410F-A7FE-824D05D53095}" presName="childNode" presStyleLbl="revTx" presStyleIdx="0" presStyleCnt="0">
        <dgm:presLayoutVars>
          <dgm:bulletEnabled val="1"/>
        </dgm:presLayoutVars>
      </dgm:prSet>
      <dgm:spPr/>
    </dgm:pt>
    <dgm:pt modelId="{0E26ABAF-447B-4EC6-A62A-EB70F3D10550}" type="pres">
      <dgm:prSet presAssocID="{C42C0648-105F-4B79-A62C-1271973949FE}" presName="Name25" presStyleLbl="parChTrans1D1" presStyleIdx="2" presStyleCnt="3"/>
      <dgm:spPr/>
      <dgm:t>
        <a:bodyPr/>
        <a:lstStyle/>
        <a:p>
          <a:endParaRPr lang="ru-RU"/>
        </a:p>
      </dgm:t>
    </dgm:pt>
    <dgm:pt modelId="{090B8EC0-E868-4D37-8240-8ABAB82B4C0F}" type="pres">
      <dgm:prSet presAssocID="{F5EF6B23-07D8-486A-9FEB-C7941FF819A1}" presName="node" presStyleCnt="0"/>
      <dgm:spPr/>
    </dgm:pt>
    <dgm:pt modelId="{10CD62AD-BAFC-44C9-8FF5-DBD884094200}" type="pres">
      <dgm:prSet presAssocID="{F5EF6B23-07D8-486A-9FEB-C7941FF819A1}" presName="parentNode" presStyleLbl="node1" presStyleIdx="3" presStyleCnt="4" custScaleX="491736" custScaleY="130055" custLinFactX="107374" custLinFactNeighborX="200000" custLinFactNeighborY="-97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03CA4-4EB6-4DF1-8C37-D5A6B6A61C74}" type="pres">
      <dgm:prSet presAssocID="{F5EF6B23-07D8-486A-9FEB-C7941FF819A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3786E66A-5978-4BB0-B319-B950616A6E56}" type="presOf" srcId="{BDC79158-208F-410F-A7FE-824D05D53095}" destId="{28770BC7-84C6-42E7-B03C-B65CA96221E6}" srcOrd="0" destOrd="0" presId="urn:microsoft.com/office/officeart/2005/8/layout/radial2"/>
    <dgm:cxn modelId="{64F91265-5E13-43C8-82F9-7DB6375698FD}" type="presOf" srcId="{C42C0648-105F-4B79-A62C-1271973949FE}" destId="{0E26ABAF-447B-4EC6-A62A-EB70F3D10550}" srcOrd="0" destOrd="0" presId="urn:microsoft.com/office/officeart/2005/8/layout/radial2"/>
    <dgm:cxn modelId="{C94E7245-83B1-481E-9AF9-ED83D848713A}" srcId="{A366A3DC-B082-4B9C-BA36-1F2A06C6E23F}" destId="{7992A2C4-4064-4934-8E3F-3EACFE87DA2D}" srcOrd="0" destOrd="0" parTransId="{78A06579-3716-4679-8368-90707EFCE5AA}" sibTransId="{0906792A-34F1-4EF7-8829-49DDFB43E88A}"/>
    <dgm:cxn modelId="{A19E6B25-30EE-49E3-89AC-033CBEC57AA8}" type="presOf" srcId="{42422975-0491-46D7-BB36-5C97AB95093F}" destId="{474D3F2F-625C-4079-A2F3-A885F37FB4BE}" srcOrd="0" destOrd="0" presId="urn:microsoft.com/office/officeart/2005/8/layout/radial2"/>
    <dgm:cxn modelId="{D606880B-C999-4BF2-B0A7-F2D4002D58E6}" srcId="{A366A3DC-B082-4B9C-BA36-1F2A06C6E23F}" destId="{F5EF6B23-07D8-486A-9FEB-C7941FF819A1}" srcOrd="2" destOrd="0" parTransId="{C42C0648-105F-4B79-A62C-1271973949FE}" sibTransId="{C8CB6638-9730-4A04-A674-40F074E42974}"/>
    <dgm:cxn modelId="{EB79C2B5-EAC0-4D9A-A997-38587E4B8A87}" type="presOf" srcId="{7992A2C4-4064-4934-8E3F-3EACFE87DA2D}" destId="{5E83FEBF-0B12-47EB-ABFA-E235DC998C3D}" srcOrd="0" destOrd="0" presId="urn:microsoft.com/office/officeart/2005/8/layout/radial2"/>
    <dgm:cxn modelId="{56CC7330-DB53-448E-AB29-1B77D5C2F841}" type="presOf" srcId="{78A06579-3716-4679-8368-90707EFCE5AA}" destId="{D15FC907-0B4E-42A4-8065-0D74C034AD35}" srcOrd="0" destOrd="0" presId="urn:microsoft.com/office/officeart/2005/8/layout/radial2"/>
    <dgm:cxn modelId="{EA107D9F-F671-46E7-A337-26075AEA813E}" type="presOf" srcId="{F5EF6B23-07D8-486A-9FEB-C7941FF819A1}" destId="{10CD62AD-BAFC-44C9-8FF5-DBD884094200}" srcOrd="0" destOrd="0" presId="urn:microsoft.com/office/officeart/2005/8/layout/radial2"/>
    <dgm:cxn modelId="{115CF62A-40D9-4259-A2D3-E17CF899C046}" srcId="{A366A3DC-B082-4B9C-BA36-1F2A06C6E23F}" destId="{BDC79158-208F-410F-A7FE-824D05D53095}" srcOrd="1" destOrd="0" parTransId="{42422975-0491-46D7-BB36-5C97AB95093F}" sibTransId="{B994550E-2828-4F7C-B531-1D22894AD772}"/>
    <dgm:cxn modelId="{F7506B93-B3C2-49BB-BCB8-0A796E41EA9A}" type="presOf" srcId="{A366A3DC-B082-4B9C-BA36-1F2A06C6E23F}" destId="{4A8AEA9C-7F4F-49EE-B155-3A162480AB9C}" srcOrd="0" destOrd="0" presId="urn:microsoft.com/office/officeart/2005/8/layout/radial2"/>
    <dgm:cxn modelId="{68116380-02F5-46A8-97C1-16EDC7A16A9E}" type="presParOf" srcId="{4A8AEA9C-7F4F-49EE-B155-3A162480AB9C}" destId="{8EDD6CD7-E10C-48C1-8E4D-5DB967DE8170}" srcOrd="0" destOrd="0" presId="urn:microsoft.com/office/officeart/2005/8/layout/radial2"/>
    <dgm:cxn modelId="{68F68C7F-F3B3-42F2-A28D-CCFA5F7F404B}" type="presParOf" srcId="{8EDD6CD7-E10C-48C1-8E4D-5DB967DE8170}" destId="{CADE78EF-7EDD-415E-9DFA-9B98AEF22C3C}" srcOrd="0" destOrd="0" presId="urn:microsoft.com/office/officeart/2005/8/layout/radial2"/>
    <dgm:cxn modelId="{4740B87F-BA0E-4A10-A722-96A40F25FE39}" type="presParOf" srcId="{CADE78EF-7EDD-415E-9DFA-9B98AEF22C3C}" destId="{B32E1A03-C9D8-4BE5-8567-C314BB5DAD86}" srcOrd="0" destOrd="0" presId="urn:microsoft.com/office/officeart/2005/8/layout/radial2"/>
    <dgm:cxn modelId="{FA7C6D9F-7F6E-48B6-B61D-DFDBAF3B94DD}" type="presParOf" srcId="{CADE78EF-7EDD-415E-9DFA-9B98AEF22C3C}" destId="{7B9806ED-CAC8-4F8A-AC77-0EFD64314E39}" srcOrd="1" destOrd="0" presId="urn:microsoft.com/office/officeart/2005/8/layout/radial2"/>
    <dgm:cxn modelId="{2E45B753-D7C1-4616-8D15-5F43BF529139}" type="presParOf" srcId="{8EDD6CD7-E10C-48C1-8E4D-5DB967DE8170}" destId="{D15FC907-0B4E-42A4-8065-0D74C034AD35}" srcOrd="1" destOrd="0" presId="urn:microsoft.com/office/officeart/2005/8/layout/radial2"/>
    <dgm:cxn modelId="{657E093D-761F-4873-A65A-5CE80B49AD61}" type="presParOf" srcId="{8EDD6CD7-E10C-48C1-8E4D-5DB967DE8170}" destId="{3F903FBB-9361-45E9-86EC-090B3FAA9AD5}" srcOrd="2" destOrd="0" presId="urn:microsoft.com/office/officeart/2005/8/layout/radial2"/>
    <dgm:cxn modelId="{DB751AA1-D09B-4C22-85DB-BEF50BC48A05}" type="presParOf" srcId="{3F903FBB-9361-45E9-86EC-090B3FAA9AD5}" destId="{5E83FEBF-0B12-47EB-ABFA-E235DC998C3D}" srcOrd="0" destOrd="0" presId="urn:microsoft.com/office/officeart/2005/8/layout/radial2"/>
    <dgm:cxn modelId="{E23CD1D9-FF69-4C2F-8F72-F9243DE8D725}" type="presParOf" srcId="{3F903FBB-9361-45E9-86EC-090B3FAA9AD5}" destId="{EFE6807F-A6B1-4CD3-9B38-1C1540FC5B3C}" srcOrd="1" destOrd="0" presId="urn:microsoft.com/office/officeart/2005/8/layout/radial2"/>
    <dgm:cxn modelId="{360C3158-E2B4-48B0-A9B3-E90A6E57B2D7}" type="presParOf" srcId="{8EDD6CD7-E10C-48C1-8E4D-5DB967DE8170}" destId="{474D3F2F-625C-4079-A2F3-A885F37FB4BE}" srcOrd="3" destOrd="0" presId="urn:microsoft.com/office/officeart/2005/8/layout/radial2"/>
    <dgm:cxn modelId="{61D83AF1-FF90-40BD-A1E5-0860E3F5DF98}" type="presParOf" srcId="{8EDD6CD7-E10C-48C1-8E4D-5DB967DE8170}" destId="{7A083467-7F8B-4DED-AEA9-EF819CE17669}" srcOrd="4" destOrd="0" presId="urn:microsoft.com/office/officeart/2005/8/layout/radial2"/>
    <dgm:cxn modelId="{873CDE28-D688-4945-A825-68F11C846CA9}" type="presParOf" srcId="{7A083467-7F8B-4DED-AEA9-EF819CE17669}" destId="{28770BC7-84C6-42E7-B03C-B65CA96221E6}" srcOrd="0" destOrd="0" presId="urn:microsoft.com/office/officeart/2005/8/layout/radial2"/>
    <dgm:cxn modelId="{49324AEF-8F69-4B35-9907-9834F167D14A}" type="presParOf" srcId="{7A083467-7F8B-4DED-AEA9-EF819CE17669}" destId="{56DBE6A5-B284-40DA-8C48-82D64972B914}" srcOrd="1" destOrd="0" presId="urn:microsoft.com/office/officeart/2005/8/layout/radial2"/>
    <dgm:cxn modelId="{BC491996-CD05-4DB2-90F4-419B698ABE22}" type="presParOf" srcId="{8EDD6CD7-E10C-48C1-8E4D-5DB967DE8170}" destId="{0E26ABAF-447B-4EC6-A62A-EB70F3D10550}" srcOrd="5" destOrd="0" presId="urn:microsoft.com/office/officeart/2005/8/layout/radial2"/>
    <dgm:cxn modelId="{E8A8BA8B-CFED-4EBB-88F4-CCC95BDC1884}" type="presParOf" srcId="{8EDD6CD7-E10C-48C1-8E4D-5DB967DE8170}" destId="{090B8EC0-E868-4D37-8240-8ABAB82B4C0F}" srcOrd="6" destOrd="0" presId="urn:microsoft.com/office/officeart/2005/8/layout/radial2"/>
    <dgm:cxn modelId="{D79D6765-9843-4CE3-8EAF-4E01F9D6765E}" type="presParOf" srcId="{090B8EC0-E868-4D37-8240-8ABAB82B4C0F}" destId="{10CD62AD-BAFC-44C9-8FF5-DBD884094200}" srcOrd="0" destOrd="0" presId="urn:microsoft.com/office/officeart/2005/8/layout/radial2"/>
    <dgm:cxn modelId="{9D1CE8F9-681A-4D67-96DA-10A4483856F8}" type="presParOf" srcId="{090B8EC0-E868-4D37-8240-8ABAB82B4C0F}" destId="{FD503CA4-4EB6-4DF1-8C37-D5A6B6A61C7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D23B1D1-E398-4304-A13D-6B9B5C7AE4E3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C962F77F-44A2-44BD-95CE-8866FA7C0BF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Образовательные традиции</a:t>
          </a:r>
          <a:endParaRPr lang="ru-RU" sz="1800" b="1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4694207-341A-4334-ADB3-6C2AD8BE0E97}" type="parTrans" cxnId="{72B69759-FCDF-490C-AB1B-F90C423289DB}">
      <dgm:prSet/>
      <dgm:spPr/>
      <dgm:t>
        <a:bodyPr/>
        <a:lstStyle/>
        <a:p>
          <a:endParaRPr lang="ru-RU"/>
        </a:p>
      </dgm:t>
    </dgm:pt>
    <dgm:pt modelId="{C8254A51-8977-45E7-8E82-3C3F1DE44F08}" type="sibTrans" cxnId="{72B69759-FCDF-490C-AB1B-F90C423289DB}">
      <dgm:prSet/>
      <dgm:spPr/>
      <dgm:t>
        <a:bodyPr/>
        <a:lstStyle/>
        <a:p>
          <a:endParaRPr lang="ru-RU"/>
        </a:p>
      </dgm:t>
    </dgm:pt>
    <dgm:pt modelId="{17C385DA-E242-42D9-AF5E-4E3FC7E3CBA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ФОП</a:t>
          </a:r>
          <a:endParaRPr lang="ru-RU" sz="1800" b="1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46F1FA-1CDE-448F-A085-72AF2A4A6565}" type="parTrans" cxnId="{2341261C-CFF7-447E-8907-73F362BD08D2}">
      <dgm:prSet/>
      <dgm:spPr/>
      <dgm:t>
        <a:bodyPr/>
        <a:lstStyle/>
        <a:p>
          <a:endParaRPr lang="ru-RU"/>
        </a:p>
      </dgm:t>
    </dgm:pt>
    <dgm:pt modelId="{AF6F9E9A-7D9C-491B-94FE-072FACC105BA}" type="sibTrans" cxnId="{2341261C-CFF7-447E-8907-73F362BD08D2}">
      <dgm:prSet/>
      <dgm:spPr/>
      <dgm:t>
        <a:bodyPr/>
        <a:lstStyle/>
        <a:p>
          <a:endParaRPr lang="ru-RU"/>
        </a:p>
      </dgm:t>
    </dgm:pt>
    <dgm:pt modelId="{20970E3E-A1F4-41ED-ADCA-A5B12673275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Концепция ДО</a:t>
          </a:r>
          <a:endParaRPr lang="ru-RU" sz="1800" b="1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4042D97-AC6F-471F-92F7-142EE9AB5735}" type="parTrans" cxnId="{F11DC4AF-1715-4FC5-9CE2-BA6141B2B088}">
      <dgm:prSet/>
      <dgm:spPr/>
      <dgm:t>
        <a:bodyPr/>
        <a:lstStyle/>
        <a:p>
          <a:endParaRPr lang="ru-RU"/>
        </a:p>
      </dgm:t>
    </dgm:pt>
    <dgm:pt modelId="{6A2597B3-D728-41F9-B1EA-6614A1F3A8E2}" type="sibTrans" cxnId="{F11DC4AF-1715-4FC5-9CE2-BA6141B2B088}">
      <dgm:prSet/>
      <dgm:spPr/>
      <dgm:t>
        <a:bodyPr/>
        <a:lstStyle/>
        <a:p>
          <a:endParaRPr lang="ru-RU"/>
        </a:p>
      </dgm:t>
    </dgm:pt>
    <dgm:pt modelId="{4C12F496-2CC7-4BE8-99D6-18C4C746F16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Дошкольное образование 2030+</a:t>
          </a:r>
          <a:endParaRPr lang="ru-RU" sz="1800" b="1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FD287C-7497-4BAA-A5FA-4969FA6832C1}" type="parTrans" cxnId="{0AE45688-5667-43E3-A36E-276B7ABAFF8F}">
      <dgm:prSet/>
      <dgm:spPr/>
      <dgm:t>
        <a:bodyPr/>
        <a:lstStyle/>
        <a:p>
          <a:endParaRPr lang="ru-RU"/>
        </a:p>
      </dgm:t>
    </dgm:pt>
    <dgm:pt modelId="{BD7CC424-EEE1-43CB-8EC8-664F58DE7988}" type="sibTrans" cxnId="{0AE45688-5667-43E3-A36E-276B7ABAFF8F}">
      <dgm:prSet/>
      <dgm:spPr/>
      <dgm:t>
        <a:bodyPr/>
        <a:lstStyle/>
        <a:p>
          <a:endParaRPr lang="ru-RU"/>
        </a:p>
      </dgm:t>
    </dgm:pt>
    <dgm:pt modelId="{804A1BF3-F814-4041-9651-4A370479E715}" type="pres">
      <dgm:prSet presAssocID="{ED23B1D1-E398-4304-A13D-6B9B5C7AE4E3}" presName="Name0" presStyleCnt="0">
        <dgm:presLayoutVars>
          <dgm:dir/>
          <dgm:animLvl val="lvl"/>
          <dgm:resizeHandles val="exact"/>
        </dgm:presLayoutVars>
      </dgm:prSet>
      <dgm:spPr/>
    </dgm:pt>
    <dgm:pt modelId="{1EED8098-116C-4C19-88A9-A71FE93F7EC3}" type="pres">
      <dgm:prSet presAssocID="{C962F77F-44A2-44BD-95CE-8866FA7C0BFA}" presName="parTxOnly" presStyleLbl="node1" presStyleIdx="0" presStyleCnt="4" custScaleX="108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FCFB-E1C1-4264-AF6D-A92F976C1439}" type="pres">
      <dgm:prSet presAssocID="{C8254A51-8977-45E7-8E82-3C3F1DE44F08}" presName="parTxOnlySpace" presStyleCnt="0"/>
      <dgm:spPr/>
    </dgm:pt>
    <dgm:pt modelId="{5F4A71B3-095D-460F-8129-FD0F7AE41A33}" type="pres">
      <dgm:prSet presAssocID="{17C385DA-E242-42D9-AF5E-4E3FC7E3CBA2}" presName="parTxOnly" presStyleLbl="node1" presStyleIdx="1" presStyleCnt="4" custLinFactNeighborX="-5957" custLinFactNeighborY="2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07CD0-55DB-404D-977D-1B2D486161BF}" type="pres">
      <dgm:prSet presAssocID="{AF6F9E9A-7D9C-491B-94FE-072FACC105BA}" presName="parTxOnlySpace" presStyleCnt="0"/>
      <dgm:spPr/>
    </dgm:pt>
    <dgm:pt modelId="{0C64C9E4-A8CC-4EAD-B385-1993DE51F73A}" type="pres">
      <dgm:prSet presAssocID="{20970E3E-A1F4-41ED-ADCA-A5B12673275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B2721-147E-49D3-8ADF-0CFDA8ABC738}" type="pres">
      <dgm:prSet presAssocID="{6A2597B3-D728-41F9-B1EA-6614A1F3A8E2}" presName="parTxOnlySpace" presStyleCnt="0"/>
      <dgm:spPr/>
    </dgm:pt>
    <dgm:pt modelId="{4543205F-26EE-47BC-AAA6-AC4C394FDF4C}" type="pres">
      <dgm:prSet presAssocID="{4C12F496-2CC7-4BE8-99D6-18C4C746F1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64B24-45C6-4F4E-A3C8-C3E911B5BAB7}" type="presOf" srcId="{20970E3E-A1F4-41ED-ADCA-A5B12673275A}" destId="{0C64C9E4-A8CC-4EAD-B385-1993DE51F73A}" srcOrd="0" destOrd="0" presId="urn:microsoft.com/office/officeart/2005/8/layout/chevron1"/>
    <dgm:cxn modelId="{A6D5CC45-11E7-4784-9A20-F4C49754D25D}" type="presOf" srcId="{C962F77F-44A2-44BD-95CE-8866FA7C0BFA}" destId="{1EED8098-116C-4C19-88A9-A71FE93F7EC3}" srcOrd="0" destOrd="0" presId="urn:microsoft.com/office/officeart/2005/8/layout/chevron1"/>
    <dgm:cxn modelId="{0AE45688-5667-43E3-A36E-276B7ABAFF8F}" srcId="{ED23B1D1-E398-4304-A13D-6B9B5C7AE4E3}" destId="{4C12F496-2CC7-4BE8-99D6-18C4C746F161}" srcOrd="3" destOrd="0" parTransId="{BFFD287C-7497-4BAA-A5FA-4969FA6832C1}" sibTransId="{BD7CC424-EEE1-43CB-8EC8-664F58DE7988}"/>
    <dgm:cxn modelId="{F11DC4AF-1715-4FC5-9CE2-BA6141B2B088}" srcId="{ED23B1D1-E398-4304-A13D-6B9B5C7AE4E3}" destId="{20970E3E-A1F4-41ED-ADCA-A5B12673275A}" srcOrd="2" destOrd="0" parTransId="{44042D97-AC6F-471F-92F7-142EE9AB5735}" sibTransId="{6A2597B3-D728-41F9-B1EA-6614A1F3A8E2}"/>
    <dgm:cxn modelId="{72B69759-FCDF-490C-AB1B-F90C423289DB}" srcId="{ED23B1D1-E398-4304-A13D-6B9B5C7AE4E3}" destId="{C962F77F-44A2-44BD-95CE-8866FA7C0BFA}" srcOrd="0" destOrd="0" parTransId="{A4694207-341A-4334-ADB3-6C2AD8BE0E97}" sibTransId="{C8254A51-8977-45E7-8E82-3C3F1DE44F08}"/>
    <dgm:cxn modelId="{2341261C-CFF7-447E-8907-73F362BD08D2}" srcId="{ED23B1D1-E398-4304-A13D-6B9B5C7AE4E3}" destId="{17C385DA-E242-42D9-AF5E-4E3FC7E3CBA2}" srcOrd="1" destOrd="0" parTransId="{5446F1FA-1CDE-448F-A085-72AF2A4A6565}" sibTransId="{AF6F9E9A-7D9C-491B-94FE-072FACC105BA}"/>
    <dgm:cxn modelId="{C3EA4FE9-4630-4CB7-8365-34D4D7C7BC7A}" type="presOf" srcId="{17C385DA-E242-42D9-AF5E-4E3FC7E3CBA2}" destId="{5F4A71B3-095D-460F-8129-FD0F7AE41A33}" srcOrd="0" destOrd="0" presId="urn:microsoft.com/office/officeart/2005/8/layout/chevron1"/>
    <dgm:cxn modelId="{EBE09663-55FA-40A1-B9FC-C64D81A115F1}" type="presOf" srcId="{ED23B1D1-E398-4304-A13D-6B9B5C7AE4E3}" destId="{804A1BF3-F814-4041-9651-4A370479E715}" srcOrd="0" destOrd="0" presId="urn:microsoft.com/office/officeart/2005/8/layout/chevron1"/>
    <dgm:cxn modelId="{A63B2CCB-FC4A-4119-89B6-8E975CA10D0E}" type="presOf" srcId="{4C12F496-2CC7-4BE8-99D6-18C4C746F161}" destId="{4543205F-26EE-47BC-AAA6-AC4C394FDF4C}" srcOrd="0" destOrd="0" presId="urn:microsoft.com/office/officeart/2005/8/layout/chevron1"/>
    <dgm:cxn modelId="{572EE381-C007-41E8-B1BD-478948671E9B}" type="presParOf" srcId="{804A1BF3-F814-4041-9651-4A370479E715}" destId="{1EED8098-116C-4C19-88A9-A71FE93F7EC3}" srcOrd="0" destOrd="0" presId="urn:microsoft.com/office/officeart/2005/8/layout/chevron1"/>
    <dgm:cxn modelId="{CA44CACB-EE5B-4B25-B534-CC36085674E2}" type="presParOf" srcId="{804A1BF3-F814-4041-9651-4A370479E715}" destId="{4127FCFB-E1C1-4264-AF6D-A92F976C1439}" srcOrd="1" destOrd="0" presId="urn:microsoft.com/office/officeart/2005/8/layout/chevron1"/>
    <dgm:cxn modelId="{A73719F8-4CF6-4BBC-96B4-44B2829971C2}" type="presParOf" srcId="{804A1BF3-F814-4041-9651-4A370479E715}" destId="{5F4A71B3-095D-460F-8129-FD0F7AE41A33}" srcOrd="2" destOrd="0" presId="urn:microsoft.com/office/officeart/2005/8/layout/chevron1"/>
    <dgm:cxn modelId="{6ACE67CB-60D0-4FA3-9D97-078AF7707568}" type="presParOf" srcId="{804A1BF3-F814-4041-9651-4A370479E715}" destId="{6E007CD0-55DB-404D-977D-1B2D486161BF}" srcOrd="3" destOrd="0" presId="urn:microsoft.com/office/officeart/2005/8/layout/chevron1"/>
    <dgm:cxn modelId="{E2555462-41F7-49CB-B1AA-9E9258CE8B4B}" type="presParOf" srcId="{804A1BF3-F814-4041-9651-4A370479E715}" destId="{0C64C9E4-A8CC-4EAD-B385-1993DE51F73A}" srcOrd="4" destOrd="0" presId="urn:microsoft.com/office/officeart/2005/8/layout/chevron1"/>
    <dgm:cxn modelId="{359EBCED-2EAD-496E-9C46-46475E4DA768}" type="presParOf" srcId="{804A1BF3-F814-4041-9651-4A370479E715}" destId="{416B2721-147E-49D3-8ADF-0CFDA8ABC738}" srcOrd="5" destOrd="0" presId="urn:microsoft.com/office/officeart/2005/8/layout/chevron1"/>
    <dgm:cxn modelId="{92D81D83-654C-4BEF-94EA-CD50CA79D54A}" type="presParOf" srcId="{804A1BF3-F814-4041-9651-4A370479E715}" destId="{4543205F-26EE-47BC-AAA6-AC4C394FDF4C}" srcOrd="6" destOrd="0" presId="urn:microsoft.com/office/officeart/2005/8/layout/chevron1"/>
  </dgm:cxnLst>
  <dgm:bg>
    <a:solidFill>
      <a:schemeClr val="accent1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01BBF6-3697-4ED5-B552-36E18A32EC28}" type="doc">
      <dgm:prSet loTypeId="urn:microsoft.com/office/officeart/2005/8/layout/arrow5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79F6806-5578-4508-A562-A74A1D7F5D6F}">
      <dgm:prSet custT="1"/>
      <dgm:spPr/>
      <dgm:t>
        <a:bodyPr/>
        <a:lstStyle/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Специально отобранное, психологически целесообразное, доступное и интересное </a:t>
          </a:r>
          <a:r>
            <a:rPr lang="ru-RU" sz="2800" b="1" dirty="0" smtClean="0">
              <a:solidFill>
                <a:srgbClr val="FF0000"/>
              </a:solidFill>
            </a:rPr>
            <a:t>СОДЕРЖАНИЕ </a:t>
          </a:r>
          <a:r>
            <a:rPr lang="ru-RU" sz="1400" dirty="0" smtClean="0"/>
            <a:t>дошкольного образования.</a:t>
          </a:r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Особая</a:t>
          </a:r>
          <a:r>
            <a:rPr lang="ru-RU" sz="1400" b="0" dirty="0" smtClean="0"/>
            <a:t>, </a:t>
          </a:r>
          <a:r>
            <a:rPr lang="ru-RU" sz="1400" b="1" dirty="0" smtClean="0">
              <a:solidFill>
                <a:srgbClr val="FF0000"/>
              </a:solidFill>
            </a:rPr>
            <a:t>ДОПРЕДМЕТНАЯ СИСТЕМА </a:t>
          </a:r>
          <a:r>
            <a:rPr lang="ru-RU" sz="1400" dirty="0" smtClean="0"/>
            <a:t>знаний, умений, навыков, опыта отношений и деятельности, </a:t>
          </a:r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В процессе </a:t>
          </a:r>
          <a:r>
            <a:rPr lang="ru-RU" sz="1400" b="1" dirty="0" smtClean="0">
              <a:solidFill>
                <a:srgbClr val="FF0000"/>
              </a:solidFill>
            </a:rPr>
            <a:t>освоения, присвоения и творческого обогащения </a:t>
          </a:r>
          <a:r>
            <a:rPr lang="ru-RU" sz="1400" dirty="0" smtClean="0"/>
            <a:t>которых происходит психическое, социальное, личностное и иное </a:t>
          </a:r>
          <a:r>
            <a:rPr lang="ru-RU" sz="1400" b="1" dirty="0" smtClean="0">
              <a:solidFill>
                <a:srgbClr val="FF0000"/>
              </a:solidFill>
            </a:rPr>
            <a:t>развитие ребенка </a:t>
          </a:r>
          <a:r>
            <a:rPr lang="ru-RU" sz="1400" dirty="0" smtClean="0"/>
            <a:t> </a:t>
          </a:r>
          <a:endParaRPr lang="ru-RU" sz="1400" dirty="0"/>
        </a:p>
      </dgm:t>
    </dgm:pt>
    <dgm:pt modelId="{7C320221-ED6E-4679-B149-B894A14D79E5}" type="parTrans" cxnId="{1EEA4FC3-D039-42D4-8D0D-A8E2427A1A12}">
      <dgm:prSet/>
      <dgm:spPr/>
      <dgm:t>
        <a:bodyPr/>
        <a:lstStyle/>
        <a:p>
          <a:endParaRPr lang="ru-RU"/>
        </a:p>
      </dgm:t>
    </dgm:pt>
    <dgm:pt modelId="{7CBCE3B2-29E9-4A63-9595-31C239D98B65}" type="sibTrans" cxnId="{1EEA4FC3-D039-42D4-8D0D-A8E2427A1A12}">
      <dgm:prSet/>
      <dgm:spPr/>
      <dgm:t>
        <a:bodyPr/>
        <a:lstStyle/>
        <a:p>
          <a:endParaRPr lang="ru-RU"/>
        </a:p>
      </dgm:t>
    </dgm:pt>
    <dgm:pt modelId="{34797C9C-D85A-4710-8E43-C1361E64EB82}">
      <dgm:prSet custT="1"/>
      <dgm:spPr/>
      <dgm:t>
        <a:bodyPr/>
        <a:lstStyle/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500" dirty="0" smtClean="0"/>
            <a:t>Уникальные </a:t>
          </a:r>
          <a:r>
            <a:rPr lang="ru-RU" sz="2000" b="1" i="0" dirty="0" smtClean="0">
              <a:solidFill>
                <a:srgbClr val="FF0000"/>
              </a:solidFill>
            </a:rPr>
            <a:t>МЕТОДИКИ ДОШКОЛЬНОГО ОБРАЗОВАНИЯ</a:t>
          </a:r>
          <a:r>
            <a:rPr lang="ru-RU" sz="1800" b="0" i="0" dirty="0" smtClean="0">
              <a:solidFill>
                <a:schemeClr val="tx1"/>
              </a:solidFill>
            </a:rPr>
            <a:t>.</a:t>
          </a:r>
          <a:r>
            <a:rPr lang="ru-RU" sz="1500" dirty="0" smtClean="0"/>
            <a:t> </a:t>
          </a:r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endParaRPr lang="ru-RU" sz="1500" dirty="0" smtClean="0"/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500" dirty="0" smtClean="0"/>
            <a:t>Системы методов, инструментов и форм взаимодействия с дошкольниками, направленных на развитие и воспитание личности ребенка в той  или иной </a:t>
          </a:r>
          <a:r>
            <a:rPr lang="ru-RU" sz="1500" b="1" dirty="0" smtClean="0">
              <a:solidFill>
                <a:srgbClr val="FF0000"/>
              </a:solidFill>
            </a:rPr>
            <a:t>СОДЕРЖАТЕЛЬНОЙ ОБЛАСТИ</a:t>
          </a:r>
          <a:r>
            <a:rPr lang="ru-RU" sz="1500" dirty="0" smtClean="0"/>
            <a:t>. </a:t>
          </a:r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endParaRPr lang="ru-RU" sz="1500" dirty="0" smtClean="0"/>
        </a:p>
        <a:p>
          <a:pPr marL="361950" indent="0" algn="l" rtl="0">
            <a:lnSpc>
              <a:spcPct val="100000"/>
            </a:lnSpc>
            <a:spcAft>
              <a:spcPts val="0"/>
            </a:spcAft>
          </a:pPr>
          <a:r>
            <a:rPr lang="ru-RU" sz="1500" dirty="0" smtClean="0"/>
            <a:t>Помогают ребенку освоить содержание и достичь </a:t>
          </a:r>
          <a:r>
            <a:rPr lang="ru-RU" sz="1500" b="1" dirty="0" smtClean="0">
              <a:solidFill>
                <a:srgbClr val="FF0000"/>
              </a:solidFill>
            </a:rPr>
            <a:t>ОБРАЗОВАТЕЛЬНЫХ РЕЗУЛЬТАТОВ</a:t>
          </a:r>
          <a:r>
            <a:rPr lang="ru-RU" sz="1500" dirty="0" smtClean="0"/>
            <a:t>, свидетельствующих о динамике индивидуального развития и о готовности к переходу на следующую образовательный уровень.</a:t>
          </a:r>
          <a:endParaRPr lang="ru-RU" sz="1500" dirty="0"/>
        </a:p>
      </dgm:t>
    </dgm:pt>
    <dgm:pt modelId="{BCC2E0FA-5771-4F28-B24E-06FDE8CC6A82}" type="parTrans" cxnId="{7184DD53-31D9-43F4-B266-0C484BA78B89}">
      <dgm:prSet/>
      <dgm:spPr/>
      <dgm:t>
        <a:bodyPr/>
        <a:lstStyle/>
        <a:p>
          <a:endParaRPr lang="ru-RU"/>
        </a:p>
      </dgm:t>
    </dgm:pt>
    <dgm:pt modelId="{4A2A18FD-AE52-4511-B58D-787BB2665577}" type="sibTrans" cxnId="{7184DD53-31D9-43F4-B266-0C484BA78B89}">
      <dgm:prSet/>
      <dgm:spPr/>
      <dgm:t>
        <a:bodyPr/>
        <a:lstStyle/>
        <a:p>
          <a:endParaRPr lang="ru-RU"/>
        </a:p>
      </dgm:t>
    </dgm:pt>
    <dgm:pt modelId="{E1CA60A9-3492-411E-A9A7-115A847AAB58}" type="pres">
      <dgm:prSet presAssocID="{9A01BBF6-3697-4ED5-B552-36E18A32E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6946A-1E9E-4230-BDDA-61A28827891A}" type="pres">
      <dgm:prSet presAssocID="{C79F6806-5578-4508-A562-A74A1D7F5D6F}" presName="arrow" presStyleLbl="node1" presStyleIdx="0" presStyleCnt="2" custScaleY="100251" custRadScaleRad="94638" custRadScaleInc="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6702E-555E-4D77-A666-56D43356FF2A}" type="pres">
      <dgm:prSet presAssocID="{34797C9C-D85A-4710-8E43-C1361E64EB82}" presName="arrow" presStyleLbl="node1" presStyleIdx="1" presStyleCnt="2" custScaleX="99228" custScaleY="100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4DD53-31D9-43F4-B266-0C484BA78B89}" srcId="{9A01BBF6-3697-4ED5-B552-36E18A32EC28}" destId="{34797C9C-D85A-4710-8E43-C1361E64EB82}" srcOrd="1" destOrd="0" parTransId="{BCC2E0FA-5771-4F28-B24E-06FDE8CC6A82}" sibTransId="{4A2A18FD-AE52-4511-B58D-787BB2665577}"/>
    <dgm:cxn modelId="{1EEA4FC3-D039-42D4-8D0D-A8E2427A1A12}" srcId="{9A01BBF6-3697-4ED5-B552-36E18A32EC28}" destId="{C79F6806-5578-4508-A562-A74A1D7F5D6F}" srcOrd="0" destOrd="0" parTransId="{7C320221-ED6E-4679-B149-B894A14D79E5}" sibTransId="{7CBCE3B2-29E9-4A63-9595-31C239D98B65}"/>
    <dgm:cxn modelId="{3CB925A8-33EE-44F5-9AB1-CEC33C70E622}" type="presOf" srcId="{9A01BBF6-3697-4ED5-B552-36E18A32EC28}" destId="{E1CA60A9-3492-411E-A9A7-115A847AAB58}" srcOrd="0" destOrd="0" presId="urn:microsoft.com/office/officeart/2005/8/layout/arrow5"/>
    <dgm:cxn modelId="{3BB3BE8F-E8D6-4265-8868-4C04F89FB727}" type="presOf" srcId="{34797C9C-D85A-4710-8E43-C1361E64EB82}" destId="{7F76702E-555E-4D77-A666-56D43356FF2A}" srcOrd="0" destOrd="0" presId="urn:microsoft.com/office/officeart/2005/8/layout/arrow5"/>
    <dgm:cxn modelId="{C26308A2-1790-48AD-9734-16970B13D7CC}" type="presOf" srcId="{C79F6806-5578-4508-A562-A74A1D7F5D6F}" destId="{7E66946A-1E9E-4230-BDDA-61A28827891A}" srcOrd="0" destOrd="0" presId="urn:microsoft.com/office/officeart/2005/8/layout/arrow5"/>
    <dgm:cxn modelId="{F36148DE-D4A5-4953-A570-A025B6DF2977}" type="presParOf" srcId="{E1CA60A9-3492-411E-A9A7-115A847AAB58}" destId="{7E66946A-1E9E-4230-BDDA-61A28827891A}" srcOrd="0" destOrd="0" presId="urn:microsoft.com/office/officeart/2005/8/layout/arrow5"/>
    <dgm:cxn modelId="{F7A0966F-4368-4592-A3C2-689A8256F15A}" type="presParOf" srcId="{E1CA60A9-3492-411E-A9A7-115A847AAB58}" destId="{7F76702E-555E-4D77-A666-56D43356FF2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D23B1D1-E398-4304-A13D-6B9B5C7AE4E3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C962F77F-44A2-44BD-95CE-8866FA7C0BFA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Школа </a:t>
          </a:r>
          <a:endParaRPr lang="ru-RU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4694207-341A-4334-ADB3-6C2AD8BE0E97}" type="parTrans" cxnId="{72B69759-FCDF-490C-AB1B-F90C423289DB}">
      <dgm:prSet/>
      <dgm:spPr/>
      <dgm:t>
        <a:bodyPr/>
        <a:lstStyle/>
        <a:p>
          <a:endParaRPr lang="ru-RU"/>
        </a:p>
      </dgm:t>
    </dgm:pt>
    <dgm:pt modelId="{C8254A51-8977-45E7-8E82-3C3F1DE44F08}" type="sibTrans" cxnId="{72B69759-FCDF-490C-AB1B-F90C423289DB}">
      <dgm:prSet/>
      <dgm:spPr/>
      <dgm:t>
        <a:bodyPr/>
        <a:lstStyle/>
        <a:p>
          <a:endParaRPr lang="ru-RU"/>
        </a:p>
      </dgm:t>
    </dgm:pt>
    <dgm:pt modelId="{17C385DA-E242-42D9-AF5E-4E3FC7E3CBA2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СПО</a:t>
          </a:r>
          <a:endParaRPr lang="ru-RU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46F1FA-1CDE-448F-A085-72AF2A4A6565}" type="parTrans" cxnId="{2341261C-CFF7-447E-8907-73F362BD08D2}">
      <dgm:prSet/>
      <dgm:spPr/>
      <dgm:t>
        <a:bodyPr/>
        <a:lstStyle/>
        <a:p>
          <a:endParaRPr lang="ru-RU"/>
        </a:p>
      </dgm:t>
    </dgm:pt>
    <dgm:pt modelId="{AF6F9E9A-7D9C-491B-94FE-072FACC105BA}" type="sibTrans" cxnId="{2341261C-CFF7-447E-8907-73F362BD08D2}">
      <dgm:prSet/>
      <dgm:spPr/>
      <dgm:t>
        <a:bodyPr/>
        <a:lstStyle/>
        <a:p>
          <a:endParaRPr lang="ru-RU"/>
        </a:p>
      </dgm:t>
    </dgm:pt>
    <dgm:pt modelId="{20970E3E-A1F4-41ED-ADCA-A5B12673275A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ВО</a:t>
          </a:r>
          <a:endParaRPr lang="ru-RU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4042D97-AC6F-471F-92F7-142EE9AB5735}" type="parTrans" cxnId="{F11DC4AF-1715-4FC5-9CE2-BA6141B2B088}">
      <dgm:prSet/>
      <dgm:spPr/>
      <dgm:t>
        <a:bodyPr/>
        <a:lstStyle/>
        <a:p>
          <a:endParaRPr lang="ru-RU"/>
        </a:p>
      </dgm:t>
    </dgm:pt>
    <dgm:pt modelId="{6A2597B3-D728-41F9-B1EA-6614A1F3A8E2}" type="sibTrans" cxnId="{F11DC4AF-1715-4FC5-9CE2-BA6141B2B088}">
      <dgm:prSet/>
      <dgm:spPr/>
      <dgm:t>
        <a:bodyPr/>
        <a:lstStyle/>
        <a:p>
          <a:endParaRPr lang="ru-RU"/>
        </a:p>
      </dgm:t>
    </dgm:pt>
    <dgm:pt modelId="{4C12F496-2CC7-4BE8-99D6-18C4C746F161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ДПО</a:t>
          </a:r>
          <a:endParaRPr lang="ru-RU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FD287C-7497-4BAA-A5FA-4969FA6832C1}" type="parTrans" cxnId="{0AE45688-5667-43E3-A36E-276B7ABAFF8F}">
      <dgm:prSet/>
      <dgm:spPr/>
      <dgm:t>
        <a:bodyPr/>
        <a:lstStyle/>
        <a:p>
          <a:endParaRPr lang="ru-RU"/>
        </a:p>
      </dgm:t>
    </dgm:pt>
    <dgm:pt modelId="{BD7CC424-EEE1-43CB-8EC8-664F58DE7988}" type="sibTrans" cxnId="{0AE45688-5667-43E3-A36E-276B7ABAFF8F}">
      <dgm:prSet/>
      <dgm:spPr/>
      <dgm:t>
        <a:bodyPr/>
        <a:lstStyle/>
        <a:p>
          <a:endParaRPr lang="ru-RU"/>
        </a:p>
      </dgm:t>
    </dgm:pt>
    <dgm:pt modelId="{D105651F-18C9-43A2-84A5-9D9581E1F536}">
      <dgm:prSet phldrT="[Текст]" custT="1"/>
      <dgm:spPr/>
      <dgm:t>
        <a:bodyPr/>
        <a:lstStyle/>
        <a:p>
          <a:r>
            <a:rPr lang="ru-RU" sz="2400" b="0" dirty="0" smtClean="0">
              <a:latin typeface="Verdana" panose="020B0604030504040204" pitchFamily="34" charset="0"/>
              <a:ea typeface="Verdana" panose="020B0604030504040204" pitchFamily="34" charset="0"/>
            </a:rPr>
            <a:t>+</a:t>
          </a:r>
          <a:endParaRPr lang="ru-RU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5B1E559-83E7-40AE-91E1-BE3044A78EE9}" type="parTrans" cxnId="{06CE6186-9711-4DFE-8861-F552398F16B2}">
      <dgm:prSet/>
      <dgm:spPr/>
      <dgm:t>
        <a:bodyPr/>
        <a:lstStyle/>
        <a:p>
          <a:endParaRPr lang="ru-RU"/>
        </a:p>
      </dgm:t>
    </dgm:pt>
    <dgm:pt modelId="{208BE93B-32CB-4563-9B2A-4483BA55A47F}" type="sibTrans" cxnId="{06CE6186-9711-4DFE-8861-F552398F16B2}">
      <dgm:prSet/>
      <dgm:spPr/>
      <dgm:t>
        <a:bodyPr/>
        <a:lstStyle/>
        <a:p>
          <a:endParaRPr lang="ru-RU"/>
        </a:p>
      </dgm:t>
    </dgm:pt>
    <dgm:pt modelId="{804A1BF3-F814-4041-9651-4A370479E715}" type="pres">
      <dgm:prSet presAssocID="{ED23B1D1-E398-4304-A13D-6B9B5C7AE4E3}" presName="Name0" presStyleCnt="0">
        <dgm:presLayoutVars>
          <dgm:dir/>
          <dgm:animLvl val="lvl"/>
          <dgm:resizeHandles val="exact"/>
        </dgm:presLayoutVars>
      </dgm:prSet>
      <dgm:spPr/>
    </dgm:pt>
    <dgm:pt modelId="{1EED8098-116C-4C19-88A9-A71FE93F7EC3}" type="pres">
      <dgm:prSet presAssocID="{C962F77F-44A2-44BD-95CE-8866FA7C0BF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FCFB-E1C1-4264-AF6D-A92F976C1439}" type="pres">
      <dgm:prSet presAssocID="{C8254A51-8977-45E7-8E82-3C3F1DE44F08}" presName="parTxOnlySpace" presStyleCnt="0"/>
      <dgm:spPr/>
    </dgm:pt>
    <dgm:pt modelId="{5F4A71B3-095D-460F-8129-FD0F7AE41A33}" type="pres">
      <dgm:prSet presAssocID="{17C385DA-E242-42D9-AF5E-4E3FC7E3CBA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07CD0-55DB-404D-977D-1B2D486161BF}" type="pres">
      <dgm:prSet presAssocID="{AF6F9E9A-7D9C-491B-94FE-072FACC105BA}" presName="parTxOnlySpace" presStyleCnt="0"/>
      <dgm:spPr/>
    </dgm:pt>
    <dgm:pt modelId="{0C64C9E4-A8CC-4EAD-B385-1993DE51F73A}" type="pres">
      <dgm:prSet presAssocID="{20970E3E-A1F4-41ED-ADCA-A5B12673275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B2721-147E-49D3-8ADF-0CFDA8ABC738}" type="pres">
      <dgm:prSet presAssocID="{6A2597B3-D728-41F9-B1EA-6614A1F3A8E2}" presName="parTxOnlySpace" presStyleCnt="0"/>
      <dgm:spPr/>
    </dgm:pt>
    <dgm:pt modelId="{4543205F-26EE-47BC-AAA6-AC4C394FDF4C}" type="pres">
      <dgm:prSet presAssocID="{4C12F496-2CC7-4BE8-99D6-18C4C746F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3C3C1-BFAF-404F-9AD4-B594724A34A6}" type="pres">
      <dgm:prSet presAssocID="{BD7CC424-EEE1-43CB-8EC8-664F58DE7988}" presName="parTxOnlySpace" presStyleCnt="0"/>
      <dgm:spPr/>
    </dgm:pt>
    <dgm:pt modelId="{43AFB70E-3233-4E03-869D-0C3FB7220514}" type="pres">
      <dgm:prSet presAssocID="{D105651F-18C9-43A2-84A5-9D9581E1F53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525AEF-2904-4D87-B39B-4FCF189200EA}" type="presOf" srcId="{D105651F-18C9-43A2-84A5-9D9581E1F536}" destId="{43AFB70E-3233-4E03-869D-0C3FB7220514}" srcOrd="0" destOrd="0" presId="urn:microsoft.com/office/officeart/2005/8/layout/chevron1"/>
    <dgm:cxn modelId="{C7C64B24-45C6-4F4E-A3C8-C3E911B5BAB7}" type="presOf" srcId="{20970E3E-A1F4-41ED-ADCA-A5B12673275A}" destId="{0C64C9E4-A8CC-4EAD-B385-1993DE51F73A}" srcOrd="0" destOrd="0" presId="urn:microsoft.com/office/officeart/2005/8/layout/chevron1"/>
    <dgm:cxn modelId="{A6D5CC45-11E7-4784-9A20-F4C49754D25D}" type="presOf" srcId="{C962F77F-44A2-44BD-95CE-8866FA7C0BFA}" destId="{1EED8098-116C-4C19-88A9-A71FE93F7EC3}" srcOrd="0" destOrd="0" presId="urn:microsoft.com/office/officeart/2005/8/layout/chevron1"/>
    <dgm:cxn modelId="{0AE45688-5667-43E3-A36E-276B7ABAFF8F}" srcId="{ED23B1D1-E398-4304-A13D-6B9B5C7AE4E3}" destId="{4C12F496-2CC7-4BE8-99D6-18C4C746F161}" srcOrd="3" destOrd="0" parTransId="{BFFD287C-7497-4BAA-A5FA-4969FA6832C1}" sibTransId="{BD7CC424-EEE1-43CB-8EC8-664F58DE7988}"/>
    <dgm:cxn modelId="{F11DC4AF-1715-4FC5-9CE2-BA6141B2B088}" srcId="{ED23B1D1-E398-4304-A13D-6B9B5C7AE4E3}" destId="{20970E3E-A1F4-41ED-ADCA-A5B12673275A}" srcOrd="2" destOrd="0" parTransId="{44042D97-AC6F-471F-92F7-142EE9AB5735}" sibTransId="{6A2597B3-D728-41F9-B1EA-6614A1F3A8E2}"/>
    <dgm:cxn modelId="{72B69759-FCDF-490C-AB1B-F90C423289DB}" srcId="{ED23B1D1-E398-4304-A13D-6B9B5C7AE4E3}" destId="{C962F77F-44A2-44BD-95CE-8866FA7C0BFA}" srcOrd="0" destOrd="0" parTransId="{A4694207-341A-4334-ADB3-6C2AD8BE0E97}" sibTransId="{C8254A51-8977-45E7-8E82-3C3F1DE44F08}"/>
    <dgm:cxn modelId="{2341261C-CFF7-447E-8907-73F362BD08D2}" srcId="{ED23B1D1-E398-4304-A13D-6B9B5C7AE4E3}" destId="{17C385DA-E242-42D9-AF5E-4E3FC7E3CBA2}" srcOrd="1" destOrd="0" parTransId="{5446F1FA-1CDE-448F-A085-72AF2A4A6565}" sibTransId="{AF6F9E9A-7D9C-491B-94FE-072FACC105BA}"/>
    <dgm:cxn modelId="{C3EA4FE9-4630-4CB7-8365-34D4D7C7BC7A}" type="presOf" srcId="{17C385DA-E242-42D9-AF5E-4E3FC7E3CBA2}" destId="{5F4A71B3-095D-460F-8129-FD0F7AE41A33}" srcOrd="0" destOrd="0" presId="urn:microsoft.com/office/officeart/2005/8/layout/chevron1"/>
    <dgm:cxn modelId="{06CE6186-9711-4DFE-8861-F552398F16B2}" srcId="{ED23B1D1-E398-4304-A13D-6B9B5C7AE4E3}" destId="{D105651F-18C9-43A2-84A5-9D9581E1F536}" srcOrd="4" destOrd="0" parTransId="{65B1E559-83E7-40AE-91E1-BE3044A78EE9}" sibTransId="{208BE93B-32CB-4563-9B2A-4483BA55A47F}"/>
    <dgm:cxn modelId="{EBE09663-55FA-40A1-B9FC-C64D81A115F1}" type="presOf" srcId="{ED23B1D1-E398-4304-A13D-6B9B5C7AE4E3}" destId="{804A1BF3-F814-4041-9651-4A370479E715}" srcOrd="0" destOrd="0" presId="urn:microsoft.com/office/officeart/2005/8/layout/chevron1"/>
    <dgm:cxn modelId="{A63B2CCB-FC4A-4119-89B6-8E975CA10D0E}" type="presOf" srcId="{4C12F496-2CC7-4BE8-99D6-18C4C746F161}" destId="{4543205F-26EE-47BC-AAA6-AC4C394FDF4C}" srcOrd="0" destOrd="0" presId="urn:microsoft.com/office/officeart/2005/8/layout/chevron1"/>
    <dgm:cxn modelId="{572EE381-C007-41E8-B1BD-478948671E9B}" type="presParOf" srcId="{804A1BF3-F814-4041-9651-4A370479E715}" destId="{1EED8098-116C-4C19-88A9-A71FE93F7EC3}" srcOrd="0" destOrd="0" presId="urn:microsoft.com/office/officeart/2005/8/layout/chevron1"/>
    <dgm:cxn modelId="{CA44CACB-EE5B-4B25-B534-CC36085674E2}" type="presParOf" srcId="{804A1BF3-F814-4041-9651-4A370479E715}" destId="{4127FCFB-E1C1-4264-AF6D-A92F976C1439}" srcOrd="1" destOrd="0" presId="urn:microsoft.com/office/officeart/2005/8/layout/chevron1"/>
    <dgm:cxn modelId="{A73719F8-4CF6-4BBC-96B4-44B2829971C2}" type="presParOf" srcId="{804A1BF3-F814-4041-9651-4A370479E715}" destId="{5F4A71B3-095D-460F-8129-FD0F7AE41A33}" srcOrd="2" destOrd="0" presId="urn:microsoft.com/office/officeart/2005/8/layout/chevron1"/>
    <dgm:cxn modelId="{6ACE67CB-60D0-4FA3-9D97-078AF7707568}" type="presParOf" srcId="{804A1BF3-F814-4041-9651-4A370479E715}" destId="{6E007CD0-55DB-404D-977D-1B2D486161BF}" srcOrd="3" destOrd="0" presId="urn:microsoft.com/office/officeart/2005/8/layout/chevron1"/>
    <dgm:cxn modelId="{E2555462-41F7-49CB-B1AA-9E9258CE8B4B}" type="presParOf" srcId="{804A1BF3-F814-4041-9651-4A370479E715}" destId="{0C64C9E4-A8CC-4EAD-B385-1993DE51F73A}" srcOrd="4" destOrd="0" presId="urn:microsoft.com/office/officeart/2005/8/layout/chevron1"/>
    <dgm:cxn modelId="{359EBCED-2EAD-496E-9C46-46475E4DA768}" type="presParOf" srcId="{804A1BF3-F814-4041-9651-4A370479E715}" destId="{416B2721-147E-49D3-8ADF-0CFDA8ABC738}" srcOrd="5" destOrd="0" presId="urn:microsoft.com/office/officeart/2005/8/layout/chevron1"/>
    <dgm:cxn modelId="{92D81D83-654C-4BEF-94EA-CD50CA79D54A}" type="presParOf" srcId="{804A1BF3-F814-4041-9651-4A370479E715}" destId="{4543205F-26EE-47BC-AAA6-AC4C394FDF4C}" srcOrd="6" destOrd="0" presId="urn:microsoft.com/office/officeart/2005/8/layout/chevron1"/>
    <dgm:cxn modelId="{24C11463-1FDC-4E0D-87E9-648979A67095}" type="presParOf" srcId="{804A1BF3-F814-4041-9651-4A370479E715}" destId="{EDB3C3C1-BFAF-404F-9AD4-B594724A34A6}" srcOrd="7" destOrd="0" presId="urn:microsoft.com/office/officeart/2005/8/layout/chevron1"/>
    <dgm:cxn modelId="{C6DF1A61-80F0-4D09-8120-74E0CFCF93AD}" type="presParOf" srcId="{804A1BF3-F814-4041-9651-4A370479E715}" destId="{43AFB70E-3233-4E03-869D-0C3FB7220514}" srcOrd="8" destOrd="0" presId="urn:microsoft.com/office/officeart/2005/8/layout/chevron1"/>
  </dgm:cxnLst>
  <dgm:bg>
    <a:solidFill>
      <a:srgbClr val="30CCD0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38D4C5B-79D9-4A2E-84E8-BFF234D84AD0}" type="doc">
      <dgm:prSet loTypeId="urn:microsoft.com/office/officeart/2005/8/layout/radial1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90870B-639A-4178-8F35-AA19C199C69F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dirty="0" err="1" smtClean="0">
              <a:latin typeface="Verdana" panose="020B0604030504040204" pitchFamily="34" charset="0"/>
              <a:ea typeface="Verdana" panose="020B0604030504040204" pitchFamily="34" charset="0"/>
            </a:rPr>
            <a:t>Мультикомпетенции</a:t>
          </a:r>
          <a:r>
            <a:rPr lang="ru-RU" sz="2000" dirty="0" smtClean="0">
              <a:latin typeface="Verdana" panose="020B0604030504040204" pitchFamily="34" charset="0"/>
              <a:ea typeface="Verdana" panose="020B0604030504040204" pitchFamily="34" charset="0"/>
            </a:rPr>
            <a:t> специалиста ДО</a:t>
          </a:r>
          <a:endParaRPr lang="ru-RU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CEACA4A-8F18-4486-80A1-E0D2E8A2C7D2}" type="parTrans" cxnId="{A54EED3D-7F8C-47E5-A9D7-C7ACDDA28A66}">
      <dgm:prSet/>
      <dgm:spPr/>
      <dgm:t>
        <a:bodyPr/>
        <a:lstStyle/>
        <a:p>
          <a:endParaRPr lang="ru-RU"/>
        </a:p>
      </dgm:t>
    </dgm:pt>
    <dgm:pt modelId="{711E0B9C-A611-49D2-A27A-C1038930E590}" type="sibTrans" cxnId="{A54EED3D-7F8C-47E5-A9D7-C7ACDDA28A66}">
      <dgm:prSet/>
      <dgm:spPr/>
      <dgm:t>
        <a:bodyPr/>
        <a:lstStyle/>
        <a:p>
          <a:endParaRPr lang="ru-RU"/>
        </a:p>
      </dgm:t>
    </dgm:pt>
    <dgm:pt modelId="{03814E0E-2069-48C5-9869-BDB4EF87E767}">
      <dgm:prSet phldrT="[Текст]" custT="1"/>
      <dgm:spPr>
        <a:solidFill>
          <a:srgbClr val="30CCD0"/>
        </a:solidFill>
      </dgm:spPr>
      <dgm:t>
        <a:bodyPr/>
        <a:lstStyle/>
        <a:p>
          <a:r>
            <a:rPr lang="ru-RU" sz="1800" dirty="0" smtClean="0">
              <a:latin typeface="Verdana" panose="020B0604030504040204" pitchFamily="34" charset="0"/>
              <a:ea typeface="Verdana" panose="020B0604030504040204" pitchFamily="34" charset="0"/>
            </a:rPr>
            <a:t>НАУКА 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7134AB4-558B-4411-84D2-8481BDA5028E}" type="parTrans" cxnId="{D5379E20-D553-4089-B8D6-1EA83D952530}">
      <dgm:prSet/>
      <dgm:spPr/>
      <dgm:t>
        <a:bodyPr/>
        <a:lstStyle/>
        <a:p>
          <a:endParaRPr lang="ru-RU"/>
        </a:p>
      </dgm:t>
    </dgm:pt>
    <dgm:pt modelId="{D2D31609-5021-47D2-8026-ADEB7A6D6251}" type="sibTrans" cxnId="{D5379E20-D553-4089-B8D6-1EA83D952530}">
      <dgm:prSet/>
      <dgm:spPr/>
      <dgm:t>
        <a:bodyPr/>
        <a:lstStyle/>
        <a:p>
          <a:endParaRPr lang="ru-RU"/>
        </a:p>
      </dgm:t>
    </dgm:pt>
    <dgm:pt modelId="{8BB8E09A-0023-436B-8B9A-F72A422DE52A}">
      <dgm:prSet phldrT="[Текст]" custT="1"/>
      <dgm:spPr>
        <a:solidFill>
          <a:srgbClr val="30CCD0"/>
        </a:solidFill>
      </dgm:spPr>
      <dgm:t>
        <a:bodyPr/>
        <a:lstStyle/>
        <a:p>
          <a:r>
            <a:rPr lang="ru-RU" sz="1800" dirty="0" smtClean="0">
              <a:latin typeface="Verdana" panose="020B0604030504040204" pitchFamily="34" charset="0"/>
              <a:ea typeface="Verdana" panose="020B0604030504040204" pitchFamily="34" charset="0"/>
            </a:rPr>
            <a:t>ПРАКТИКА 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6EC62DE-20B7-415B-8B6E-97CD27DCDD95}" type="parTrans" cxnId="{A3EACCAC-B275-426C-ADA8-8774EE917DD4}">
      <dgm:prSet/>
      <dgm:spPr/>
      <dgm:t>
        <a:bodyPr/>
        <a:lstStyle/>
        <a:p>
          <a:endParaRPr lang="ru-RU"/>
        </a:p>
      </dgm:t>
    </dgm:pt>
    <dgm:pt modelId="{6E8069E0-8F7A-4497-A23A-5333D5944E77}" type="sibTrans" cxnId="{A3EACCAC-B275-426C-ADA8-8774EE917DD4}">
      <dgm:prSet/>
      <dgm:spPr/>
      <dgm:t>
        <a:bodyPr/>
        <a:lstStyle/>
        <a:p>
          <a:endParaRPr lang="ru-RU"/>
        </a:p>
      </dgm:t>
    </dgm:pt>
    <dgm:pt modelId="{B2532F31-62B3-4FDC-9D16-23037AB940ED}">
      <dgm:prSet phldrT="[Текст]" custT="1"/>
      <dgm:spPr>
        <a:solidFill>
          <a:srgbClr val="30CCD0"/>
        </a:solidFill>
      </dgm:spPr>
      <dgm:t>
        <a:bodyPr/>
        <a:lstStyle/>
        <a:p>
          <a:r>
            <a:rPr lang="ru-RU" sz="1800" dirty="0" smtClean="0">
              <a:latin typeface="Verdana" panose="020B0604030504040204" pitchFamily="34" charset="0"/>
              <a:ea typeface="Verdana" panose="020B0604030504040204" pitchFamily="34" charset="0"/>
            </a:rPr>
            <a:t>ОБРАЗОВАНИЕ 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6DFF96-017E-4415-9130-DC546CEEC4BB}" type="parTrans" cxnId="{B3CF635A-8917-4ED6-A649-005F4CF90199}">
      <dgm:prSet/>
      <dgm:spPr/>
      <dgm:t>
        <a:bodyPr/>
        <a:lstStyle/>
        <a:p>
          <a:endParaRPr lang="ru-RU"/>
        </a:p>
      </dgm:t>
    </dgm:pt>
    <dgm:pt modelId="{029CC9A8-D54D-4B67-BDD8-39024480F609}" type="sibTrans" cxnId="{B3CF635A-8917-4ED6-A649-005F4CF90199}">
      <dgm:prSet/>
      <dgm:spPr/>
      <dgm:t>
        <a:bodyPr/>
        <a:lstStyle/>
        <a:p>
          <a:endParaRPr lang="ru-RU"/>
        </a:p>
      </dgm:t>
    </dgm:pt>
    <dgm:pt modelId="{343C5FFC-4F97-4A65-9A55-1076B6FBF355}" type="pres">
      <dgm:prSet presAssocID="{938D4C5B-79D9-4A2E-84E8-BFF234D84AD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D6FAB3-F9A5-4F44-B239-4DC8CE9C3539}" type="pres">
      <dgm:prSet presAssocID="{CA90870B-639A-4178-8F35-AA19C199C69F}" presName="centerShape" presStyleLbl="node0" presStyleIdx="0" presStyleCnt="1" custScaleX="308308" custScaleY="89130" custLinFactNeighborX="21922" custLinFactNeighborY="-7771"/>
      <dgm:spPr/>
      <dgm:t>
        <a:bodyPr/>
        <a:lstStyle/>
        <a:p>
          <a:endParaRPr lang="ru-RU"/>
        </a:p>
      </dgm:t>
    </dgm:pt>
    <dgm:pt modelId="{8DB6383B-5C8E-4C78-9F9E-B35801C387D4}" type="pres">
      <dgm:prSet presAssocID="{B7134AB4-558B-4411-84D2-8481BDA5028E}" presName="Name9" presStyleLbl="parChTrans1D2" presStyleIdx="0" presStyleCnt="3"/>
      <dgm:spPr/>
      <dgm:t>
        <a:bodyPr/>
        <a:lstStyle/>
        <a:p>
          <a:endParaRPr lang="ru-RU"/>
        </a:p>
      </dgm:t>
    </dgm:pt>
    <dgm:pt modelId="{07889F8B-2756-4DFD-91F9-A3F73958FD9A}" type="pres">
      <dgm:prSet presAssocID="{B7134AB4-558B-4411-84D2-8481BDA5028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5AF5C5F-0394-4801-B6DD-D0893F9F605A}" type="pres">
      <dgm:prSet presAssocID="{03814E0E-2069-48C5-9869-BDB4EF87E767}" presName="node" presStyleLbl="node1" presStyleIdx="0" presStyleCnt="3" custScaleX="145905" custScaleY="46536" custRadScaleRad="105362" custRadScaleInc="40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35487-3F75-4AC3-953D-B91381D89EF9}" type="pres">
      <dgm:prSet presAssocID="{E6EC62DE-20B7-415B-8B6E-97CD27DCDD95}" presName="Name9" presStyleLbl="parChTrans1D2" presStyleIdx="1" presStyleCnt="3"/>
      <dgm:spPr/>
      <dgm:t>
        <a:bodyPr/>
        <a:lstStyle/>
        <a:p>
          <a:endParaRPr lang="ru-RU"/>
        </a:p>
      </dgm:t>
    </dgm:pt>
    <dgm:pt modelId="{1F7563F4-13A2-4D35-A798-529D2D25F975}" type="pres">
      <dgm:prSet presAssocID="{E6EC62DE-20B7-415B-8B6E-97CD27DCDD9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DC34AC5-063A-4C3A-963E-403C088BB6E8}" type="pres">
      <dgm:prSet presAssocID="{8BB8E09A-0023-436B-8B9A-F72A422DE52A}" presName="node" presStyleLbl="node1" presStyleIdx="1" presStyleCnt="3" custScaleX="145905" custScaleY="66287" custRadScaleRad="197768" custRadScaleInc="-32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51063-8967-4255-861D-64B306E59A20}" type="pres">
      <dgm:prSet presAssocID="{796DFF96-017E-4415-9130-DC546CEEC4BB}" presName="Name9" presStyleLbl="parChTrans1D2" presStyleIdx="2" presStyleCnt="3"/>
      <dgm:spPr/>
      <dgm:t>
        <a:bodyPr/>
        <a:lstStyle/>
        <a:p>
          <a:endParaRPr lang="ru-RU"/>
        </a:p>
      </dgm:t>
    </dgm:pt>
    <dgm:pt modelId="{DC497E3D-94D8-4FC0-AC96-1AF0A729F7EE}" type="pres">
      <dgm:prSet presAssocID="{796DFF96-017E-4415-9130-DC546CEEC4B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C9BAB48-15EB-4184-AA74-167722926883}" type="pres">
      <dgm:prSet presAssocID="{B2532F31-62B3-4FDC-9D16-23037AB940ED}" presName="node" presStyleLbl="node1" presStyleIdx="2" presStyleCnt="3" custScaleX="194254" custScaleY="57007" custRadScaleRad="99676" custRadScaleInc="6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379E20-D553-4089-B8D6-1EA83D952530}" srcId="{CA90870B-639A-4178-8F35-AA19C199C69F}" destId="{03814E0E-2069-48C5-9869-BDB4EF87E767}" srcOrd="0" destOrd="0" parTransId="{B7134AB4-558B-4411-84D2-8481BDA5028E}" sibTransId="{D2D31609-5021-47D2-8026-ADEB7A6D6251}"/>
    <dgm:cxn modelId="{20E8A5C3-C6C6-45C0-B120-30764252D600}" type="presOf" srcId="{796DFF96-017E-4415-9130-DC546CEEC4BB}" destId="{DC497E3D-94D8-4FC0-AC96-1AF0A729F7EE}" srcOrd="1" destOrd="0" presId="urn:microsoft.com/office/officeart/2005/8/layout/radial1"/>
    <dgm:cxn modelId="{9AB21140-6476-4255-BCAA-EFA8CF7FE4A5}" type="presOf" srcId="{796DFF96-017E-4415-9130-DC546CEEC4BB}" destId="{88151063-8967-4255-861D-64B306E59A20}" srcOrd="0" destOrd="0" presId="urn:microsoft.com/office/officeart/2005/8/layout/radial1"/>
    <dgm:cxn modelId="{B3CF635A-8917-4ED6-A649-005F4CF90199}" srcId="{CA90870B-639A-4178-8F35-AA19C199C69F}" destId="{B2532F31-62B3-4FDC-9D16-23037AB940ED}" srcOrd="2" destOrd="0" parTransId="{796DFF96-017E-4415-9130-DC546CEEC4BB}" sibTransId="{029CC9A8-D54D-4B67-BDD8-39024480F609}"/>
    <dgm:cxn modelId="{46C05ACB-EDD4-419B-8061-9CF31BD0A371}" type="presOf" srcId="{8BB8E09A-0023-436B-8B9A-F72A422DE52A}" destId="{8DC34AC5-063A-4C3A-963E-403C088BB6E8}" srcOrd="0" destOrd="0" presId="urn:microsoft.com/office/officeart/2005/8/layout/radial1"/>
    <dgm:cxn modelId="{A3EACCAC-B275-426C-ADA8-8774EE917DD4}" srcId="{CA90870B-639A-4178-8F35-AA19C199C69F}" destId="{8BB8E09A-0023-436B-8B9A-F72A422DE52A}" srcOrd="1" destOrd="0" parTransId="{E6EC62DE-20B7-415B-8B6E-97CD27DCDD95}" sibTransId="{6E8069E0-8F7A-4497-A23A-5333D5944E77}"/>
    <dgm:cxn modelId="{7F953514-3DDD-4305-B8BE-880D7384F0B4}" type="presOf" srcId="{E6EC62DE-20B7-415B-8B6E-97CD27DCDD95}" destId="{7EC35487-3F75-4AC3-953D-B91381D89EF9}" srcOrd="0" destOrd="0" presId="urn:microsoft.com/office/officeart/2005/8/layout/radial1"/>
    <dgm:cxn modelId="{B60DEA89-AFC7-4DC3-9085-77F2500FF49C}" type="presOf" srcId="{B7134AB4-558B-4411-84D2-8481BDA5028E}" destId="{07889F8B-2756-4DFD-91F9-A3F73958FD9A}" srcOrd="1" destOrd="0" presId="urn:microsoft.com/office/officeart/2005/8/layout/radial1"/>
    <dgm:cxn modelId="{A54EED3D-7F8C-47E5-A9D7-C7ACDDA28A66}" srcId="{938D4C5B-79D9-4A2E-84E8-BFF234D84AD0}" destId="{CA90870B-639A-4178-8F35-AA19C199C69F}" srcOrd="0" destOrd="0" parTransId="{ACEACA4A-8F18-4486-80A1-E0D2E8A2C7D2}" sibTransId="{711E0B9C-A611-49D2-A27A-C1038930E590}"/>
    <dgm:cxn modelId="{92D960BA-B860-4CF9-85B3-A8E68E61D250}" type="presOf" srcId="{CA90870B-639A-4178-8F35-AA19C199C69F}" destId="{07D6FAB3-F9A5-4F44-B239-4DC8CE9C3539}" srcOrd="0" destOrd="0" presId="urn:microsoft.com/office/officeart/2005/8/layout/radial1"/>
    <dgm:cxn modelId="{6E7EB426-1715-4B9E-84D3-14E1B941FD1E}" type="presOf" srcId="{B7134AB4-558B-4411-84D2-8481BDA5028E}" destId="{8DB6383B-5C8E-4C78-9F9E-B35801C387D4}" srcOrd="0" destOrd="0" presId="urn:microsoft.com/office/officeart/2005/8/layout/radial1"/>
    <dgm:cxn modelId="{E20F7B4C-EBA3-4FB9-84E1-3C9DA7A83310}" type="presOf" srcId="{E6EC62DE-20B7-415B-8B6E-97CD27DCDD95}" destId="{1F7563F4-13A2-4D35-A798-529D2D25F975}" srcOrd="1" destOrd="0" presId="urn:microsoft.com/office/officeart/2005/8/layout/radial1"/>
    <dgm:cxn modelId="{B4A536FC-F868-4ACE-ABDC-5E85525C66FF}" type="presOf" srcId="{938D4C5B-79D9-4A2E-84E8-BFF234D84AD0}" destId="{343C5FFC-4F97-4A65-9A55-1076B6FBF355}" srcOrd="0" destOrd="0" presId="urn:microsoft.com/office/officeart/2005/8/layout/radial1"/>
    <dgm:cxn modelId="{A5C6B8DC-B6ED-4B17-88B3-F076362D7100}" type="presOf" srcId="{03814E0E-2069-48C5-9869-BDB4EF87E767}" destId="{B5AF5C5F-0394-4801-B6DD-D0893F9F605A}" srcOrd="0" destOrd="0" presId="urn:microsoft.com/office/officeart/2005/8/layout/radial1"/>
    <dgm:cxn modelId="{C2AA1119-26A7-4D95-AC57-DAFCBD653464}" type="presOf" srcId="{B2532F31-62B3-4FDC-9D16-23037AB940ED}" destId="{8C9BAB48-15EB-4184-AA74-167722926883}" srcOrd="0" destOrd="0" presId="urn:microsoft.com/office/officeart/2005/8/layout/radial1"/>
    <dgm:cxn modelId="{885AD6BB-AF27-4EE0-BAFB-03FB57415C16}" type="presParOf" srcId="{343C5FFC-4F97-4A65-9A55-1076B6FBF355}" destId="{07D6FAB3-F9A5-4F44-B239-4DC8CE9C3539}" srcOrd="0" destOrd="0" presId="urn:microsoft.com/office/officeart/2005/8/layout/radial1"/>
    <dgm:cxn modelId="{A54A26AD-5A21-4792-AC64-9E3104D23020}" type="presParOf" srcId="{343C5FFC-4F97-4A65-9A55-1076B6FBF355}" destId="{8DB6383B-5C8E-4C78-9F9E-B35801C387D4}" srcOrd="1" destOrd="0" presId="urn:microsoft.com/office/officeart/2005/8/layout/radial1"/>
    <dgm:cxn modelId="{9E7E08A9-1C0B-4FAB-AEB2-C09D97C4DA85}" type="presParOf" srcId="{8DB6383B-5C8E-4C78-9F9E-B35801C387D4}" destId="{07889F8B-2756-4DFD-91F9-A3F73958FD9A}" srcOrd="0" destOrd="0" presId="urn:microsoft.com/office/officeart/2005/8/layout/radial1"/>
    <dgm:cxn modelId="{86715F52-8159-457A-97C8-42AB86CE1950}" type="presParOf" srcId="{343C5FFC-4F97-4A65-9A55-1076B6FBF355}" destId="{B5AF5C5F-0394-4801-B6DD-D0893F9F605A}" srcOrd="2" destOrd="0" presId="urn:microsoft.com/office/officeart/2005/8/layout/radial1"/>
    <dgm:cxn modelId="{2C213522-D84B-4609-9B70-9A34F719333B}" type="presParOf" srcId="{343C5FFC-4F97-4A65-9A55-1076B6FBF355}" destId="{7EC35487-3F75-4AC3-953D-B91381D89EF9}" srcOrd="3" destOrd="0" presId="urn:microsoft.com/office/officeart/2005/8/layout/radial1"/>
    <dgm:cxn modelId="{9AC8BB13-6076-42E1-ACB5-70A2713AE31F}" type="presParOf" srcId="{7EC35487-3F75-4AC3-953D-B91381D89EF9}" destId="{1F7563F4-13A2-4D35-A798-529D2D25F975}" srcOrd="0" destOrd="0" presId="urn:microsoft.com/office/officeart/2005/8/layout/radial1"/>
    <dgm:cxn modelId="{CED0F8BF-9000-477D-9056-3F403509C7C6}" type="presParOf" srcId="{343C5FFC-4F97-4A65-9A55-1076B6FBF355}" destId="{8DC34AC5-063A-4C3A-963E-403C088BB6E8}" srcOrd="4" destOrd="0" presId="urn:microsoft.com/office/officeart/2005/8/layout/radial1"/>
    <dgm:cxn modelId="{29B2ED29-B1B4-4FB5-AC01-64353BB7D9E6}" type="presParOf" srcId="{343C5FFC-4F97-4A65-9A55-1076B6FBF355}" destId="{88151063-8967-4255-861D-64B306E59A20}" srcOrd="5" destOrd="0" presId="urn:microsoft.com/office/officeart/2005/8/layout/radial1"/>
    <dgm:cxn modelId="{EC07C023-9438-4719-A31D-5978AA688948}" type="presParOf" srcId="{88151063-8967-4255-861D-64B306E59A20}" destId="{DC497E3D-94D8-4FC0-AC96-1AF0A729F7EE}" srcOrd="0" destOrd="0" presId="urn:microsoft.com/office/officeart/2005/8/layout/radial1"/>
    <dgm:cxn modelId="{D8B83816-8C5A-4268-9444-363268DF3486}" type="presParOf" srcId="{343C5FFC-4F97-4A65-9A55-1076B6FBF355}" destId="{8C9BAB48-15EB-4184-AA74-167722926883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E2EAA4D-2027-42BB-ADDC-38BB489378BA}" type="doc">
      <dgm:prSet loTypeId="urn:microsoft.com/office/officeart/2005/8/layout/arrow3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B453443-8EC5-466C-9258-523AF9FED62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Практически в каждом городе России </a:t>
          </a:r>
          <a:r>
            <a:rPr lang="ru-RU" sz="1800" dirty="0" smtClean="0"/>
            <a:t>есть: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 </a:t>
          </a:r>
          <a:r>
            <a:rPr lang="ru-RU" sz="2800" b="1" dirty="0" smtClean="0">
              <a:solidFill>
                <a:srgbClr val="FF0000"/>
              </a:solidFill>
            </a:rPr>
            <a:t>! </a:t>
          </a:r>
          <a:r>
            <a:rPr lang="ru-RU" sz="1800" dirty="0" smtClean="0"/>
            <a:t>педагогический </a:t>
          </a:r>
          <a:r>
            <a:rPr lang="ru-RU" sz="1800" dirty="0"/>
            <a:t>колледж, </a:t>
          </a:r>
          <a:endParaRPr lang="ru-RU" sz="1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rgbClr val="FF0000"/>
              </a:solidFill>
            </a:rPr>
            <a:t>!</a:t>
          </a:r>
          <a:r>
            <a:rPr lang="ru-RU" sz="1800" dirty="0" smtClean="0"/>
            <a:t> в </a:t>
          </a:r>
          <a:r>
            <a:rPr lang="ru-RU" sz="1800" dirty="0"/>
            <a:t>каждом вузе, имеющем педагогические профили, осуществляется подготовка педагогов дошкольного </a:t>
          </a:r>
          <a:r>
            <a:rPr lang="ru-RU" sz="1800" dirty="0" smtClean="0"/>
            <a:t>образования,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dirty="0" smtClean="0">
              <a:solidFill>
                <a:srgbClr val="FF0000"/>
              </a:solidFill>
            </a:rPr>
            <a:t>!</a:t>
          </a:r>
          <a:r>
            <a:rPr lang="ru-RU" sz="1800" dirty="0" smtClean="0"/>
            <a:t> каждый ИРО предлагает программы ДПО педагогам-дошкольникам</a:t>
          </a:r>
          <a:endParaRPr lang="ru-RU" sz="1800" dirty="0"/>
        </a:p>
      </dgm:t>
    </dgm:pt>
    <dgm:pt modelId="{6AAB29A1-4F2D-42CD-ADE7-F4EA5116D118}" type="parTrans" cxnId="{0FC506A0-4E06-46D4-8B62-9DDFC553BE57}">
      <dgm:prSet/>
      <dgm:spPr/>
      <dgm:t>
        <a:bodyPr/>
        <a:lstStyle/>
        <a:p>
          <a:endParaRPr lang="ru-RU"/>
        </a:p>
      </dgm:t>
    </dgm:pt>
    <dgm:pt modelId="{E1C21289-50DD-4D16-8DEB-8C8818CCDC94}" type="sibTrans" cxnId="{0FC506A0-4E06-46D4-8B62-9DDFC553BE57}">
      <dgm:prSet/>
      <dgm:spPr/>
      <dgm:t>
        <a:bodyPr/>
        <a:lstStyle/>
        <a:p>
          <a:endParaRPr lang="ru-RU"/>
        </a:p>
      </dgm:t>
    </dgm:pt>
    <dgm:pt modelId="{83EDBE4C-8508-4E75-AC6A-6B294C3235C8}">
      <dgm:prSet phldrT="[Текст]" phldr="1"/>
      <dgm:spPr/>
      <dgm:t>
        <a:bodyPr/>
        <a:lstStyle/>
        <a:p>
          <a:endParaRPr lang="ru-RU"/>
        </a:p>
      </dgm:t>
    </dgm:pt>
    <dgm:pt modelId="{033E7004-DD7E-4580-AFE4-62164A854441}" type="parTrans" cxnId="{81AB9F04-6529-4285-BD40-CAF06461D88D}">
      <dgm:prSet/>
      <dgm:spPr/>
      <dgm:t>
        <a:bodyPr/>
        <a:lstStyle/>
        <a:p>
          <a:endParaRPr lang="ru-RU"/>
        </a:p>
      </dgm:t>
    </dgm:pt>
    <dgm:pt modelId="{D49DC5B3-F86B-4D15-8552-B3CE96E6406D}" type="sibTrans" cxnId="{81AB9F04-6529-4285-BD40-CAF06461D88D}">
      <dgm:prSet/>
      <dgm:spPr/>
      <dgm:t>
        <a:bodyPr/>
        <a:lstStyle/>
        <a:p>
          <a:endParaRPr lang="ru-RU"/>
        </a:p>
      </dgm:t>
    </dgm:pt>
    <dgm:pt modelId="{99C7DF34-5BDF-4912-85B8-C438F9AE5173}">
      <dgm:prSet/>
      <dgm:spPr/>
      <dgm:t>
        <a:bodyPr/>
        <a:lstStyle/>
        <a:p>
          <a:endParaRPr lang="ru-RU"/>
        </a:p>
      </dgm:t>
    </dgm:pt>
    <dgm:pt modelId="{B059AB4C-C7B8-4024-A695-43AC1B8D332B}" type="parTrans" cxnId="{7C6C3658-5343-45B2-8CCE-EB8729A9DF47}">
      <dgm:prSet/>
      <dgm:spPr/>
      <dgm:t>
        <a:bodyPr/>
        <a:lstStyle/>
        <a:p>
          <a:endParaRPr lang="ru-RU"/>
        </a:p>
      </dgm:t>
    </dgm:pt>
    <dgm:pt modelId="{CFC95CB5-344B-4CB2-8966-1A651E707732}" type="sibTrans" cxnId="{7C6C3658-5343-45B2-8CCE-EB8729A9DF47}">
      <dgm:prSet/>
      <dgm:spPr/>
      <dgm:t>
        <a:bodyPr/>
        <a:lstStyle/>
        <a:p>
          <a:endParaRPr lang="ru-RU"/>
        </a:p>
      </dgm:t>
    </dgm:pt>
    <dgm:pt modelId="{710B9F04-380E-497C-820D-789414490832}">
      <dgm:prSet/>
      <dgm:spPr/>
      <dgm:t>
        <a:bodyPr/>
        <a:lstStyle/>
        <a:p>
          <a:endParaRPr lang="ru-RU"/>
        </a:p>
      </dgm:t>
    </dgm:pt>
    <dgm:pt modelId="{6C480725-8671-4CEE-9FFD-1C138AF0CAD2}" type="parTrans" cxnId="{7C63CF38-AB4E-413F-8CFF-C7A459C469D3}">
      <dgm:prSet/>
      <dgm:spPr/>
      <dgm:t>
        <a:bodyPr/>
        <a:lstStyle/>
        <a:p>
          <a:endParaRPr lang="ru-RU"/>
        </a:p>
      </dgm:t>
    </dgm:pt>
    <dgm:pt modelId="{3E063A23-7B07-49EB-9689-043203176C00}" type="sibTrans" cxnId="{7C63CF38-AB4E-413F-8CFF-C7A459C469D3}">
      <dgm:prSet/>
      <dgm:spPr/>
      <dgm:t>
        <a:bodyPr/>
        <a:lstStyle/>
        <a:p>
          <a:endParaRPr lang="ru-RU"/>
        </a:p>
      </dgm:t>
    </dgm:pt>
    <dgm:pt modelId="{6DDDDF09-11EF-4FF1-A34F-57134FAC639C}">
      <dgm:prSet/>
      <dgm:spPr/>
      <dgm:t>
        <a:bodyPr/>
        <a:lstStyle/>
        <a:p>
          <a:endParaRPr lang="ru-RU" dirty="0"/>
        </a:p>
      </dgm:t>
    </dgm:pt>
    <dgm:pt modelId="{CA28D526-509D-4453-ABFA-5982D75DE7ED}" type="parTrans" cxnId="{0DAEF1C1-BDCE-4305-A3A2-2C7ABB24956C}">
      <dgm:prSet/>
      <dgm:spPr/>
      <dgm:t>
        <a:bodyPr/>
        <a:lstStyle/>
        <a:p>
          <a:endParaRPr lang="ru-RU"/>
        </a:p>
      </dgm:t>
    </dgm:pt>
    <dgm:pt modelId="{BB0D067A-7FEB-439A-BBEB-C5D03A70BD8F}" type="sibTrans" cxnId="{0DAEF1C1-BDCE-4305-A3A2-2C7ABB24956C}">
      <dgm:prSet/>
      <dgm:spPr/>
      <dgm:t>
        <a:bodyPr/>
        <a:lstStyle/>
        <a:p>
          <a:endParaRPr lang="ru-RU"/>
        </a:p>
      </dgm:t>
    </dgm:pt>
    <dgm:pt modelId="{3091192E-A6FD-48BF-8253-6CBEB7E32508}" type="pres">
      <dgm:prSet presAssocID="{5E2EAA4D-2027-42BB-ADDC-38BB489378B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280D03-EF7A-4063-B5B7-86A54A3EF4C9}" type="pres">
      <dgm:prSet presAssocID="{5E2EAA4D-2027-42BB-ADDC-38BB489378BA}" presName="divider" presStyleLbl="fgShp" presStyleIdx="0" presStyleCnt="1" custLinFactNeighborX="0" custLinFactNeighborY="-16962"/>
      <dgm:spPr/>
      <dgm:t>
        <a:bodyPr/>
        <a:lstStyle/>
        <a:p>
          <a:endParaRPr lang="ru-RU"/>
        </a:p>
      </dgm:t>
    </dgm:pt>
    <dgm:pt modelId="{32049C19-9E7E-4272-80C4-BB2811F9266E}" type="pres">
      <dgm:prSet presAssocID="{7B453443-8EC5-466C-9258-523AF9FED626}" presName="downArrow" presStyleLbl="node1" presStyleIdx="0" presStyleCnt="2"/>
      <dgm:spPr/>
      <dgm:t>
        <a:bodyPr/>
        <a:lstStyle/>
        <a:p>
          <a:endParaRPr lang="ru-RU"/>
        </a:p>
      </dgm:t>
    </dgm:pt>
    <dgm:pt modelId="{E975396C-D915-4FCC-BE7C-828687B204B3}" type="pres">
      <dgm:prSet presAssocID="{7B453443-8EC5-466C-9258-523AF9FED626}" presName="downArrowText" presStyleLbl="revTx" presStyleIdx="0" presStyleCnt="2" custScaleX="211345" custScaleY="77269" custLinFactNeighborX="-7682" custLinFactNeighborY="-8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12560-5983-45CA-B4E6-18AB962FB2DD}" type="pres">
      <dgm:prSet presAssocID="{6DDDDF09-11EF-4FF1-A34F-57134FAC639C}" presName="upArrow" presStyleLbl="node1" presStyleIdx="1" presStyleCnt="2" custLinFactNeighborX="12570" custLinFactNeighborY="-1186"/>
      <dgm:spPr/>
      <dgm:t>
        <a:bodyPr/>
        <a:lstStyle/>
        <a:p>
          <a:endParaRPr lang="ru-RU"/>
        </a:p>
      </dgm:t>
    </dgm:pt>
    <dgm:pt modelId="{16585BE5-8C85-49F7-A983-A01015249024}" type="pres">
      <dgm:prSet presAssocID="{6DDDDF09-11EF-4FF1-A34F-57134FAC639C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AEF1C1-BDCE-4305-A3A2-2C7ABB24956C}" srcId="{5E2EAA4D-2027-42BB-ADDC-38BB489378BA}" destId="{6DDDDF09-11EF-4FF1-A34F-57134FAC639C}" srcOrd="1" destOrd="0" parTransId="{CA28D526-509D-4453-ABFA-5982D75DE7ED}" sibTransId="{BB0D067A-7FEB-439A-BBEB-C5D03A70BD8F}"/>
    <dgm:cxn modelId="{7C63CF38-AB4E-413F-8CFF-C7A459C469D3}" srcId="{5E2EAA4D-2027-42BB-ADDC-38BB489378BA}" destId="{710B9F04-380E-497C-820D-789414490832}" srcOrd="4" destOrd="0" parTransId="{6C480725-8671-4CEE-9FFD-1C138AF0CAD2}" sibTransId="{3E063A23-7B07-49EB-9689-043203176C00}"/>
    <dgm:cxn modelId="{81AB9F04-6529-4285-BD40-CAF06461D88D}" srcId="{5E2EAA4D-2027-42BB-ADDC-38BB489378BA}" destId="{83EDBE4C-8508-4E75-AC6A-6B294C3235C8}" srcOrd="2" destOrd="0" parTransId="{033E7004-DD7E-4580-AFE4-62164A854441}" sibTransId="{D49DC5B3-F86B-4D15-8552-B3CE96E6406D}"/>
    <dgm:cxn modelId="{7C6C3658-5343-45B2-8CCE-EB8729A9DF47}" srcId="{5E2EAA4D-2027-42BB-ADDC-38BB489378BA}" destId="{99C7DF34-5BDF-4912-85B8-C438F9AE5173}" srcOrd="3" destOrd="0" parTransId="{B059AB4C-C7B8-4024-A695-43AC1B8D332B}" sibTransId="{CFC95CB5-344B-4CB2-8966-1A651E707732}"/>
    <dgm:cxn modelId="{BC802E08-7407-4796-A10D-1569C4306FBF}" type="presOf" srcId="{7B453443-8EC5-466C-9258-523AF9FED626}" destId="{E975396C-D915-4FCC-BE7C-828687B204B3}" srcOrd="0" destOrd="0" presId="urn:microsoft.com/office/officeart/2005/8/layout/arrow3"/>
    <dgm:cxn modelId="{57451F81-20AA-401C-A78A-80238711F871}" type="presOf" srcId="{6DDDDF09-11EF-4FF1-A34F-57134FAC639C}" destId="{16585BE5-8C85-49F7-A983-A01015249024}" srcOrd="0" destOrd="0" presId="urn:microsoft.com/office/officeart/2005/8/layout/arrow3"/>
    <dgm:cxn modelId="{B33FFD81-AA68-41DE-942C-DD9460BB8D1E}" type="presOf" srcId="{5E2EAA4D-2027-42BB-ADDC-38BB489378BA}" destId="{3091192E-A6FD-48BF-8253-6CBEB7E32508}" srcOrd="0" destOrd="0" presId="urn:microsoft.com/office/officeart/2005/8/layout/arrow3"/>
    <dgm:cxn modelId="{0FC506A0-4E06-46D4-8B62-9DDFC553BE57}" srcId="{5E2EAA4D-2027-42BB-ADDC-38BB489378BA}" destId="{7B453443-8EC5-466C-9258-523AF9FED626}" srcOrd="0" destOrd="0" parTransId="{6AAB29A1-4F2D-42CD-ADE7-F4EA5116D118}" sibTransId="{E1C21289-50DD-4D16-8DEB-8C8818CCDC94}"/>
    <dgm:cxn modelId="{AA448905-C8F2-4849-8C4E-CE22F3A72A23}" type="presParOf" srcId="{3091192E-A6FD-48BF-8253-6CBEB7E32508}" destId="{84280D03-EF7A-4063-B5B7-86A54A3EF4C9}" srcOrd="0" destOrd="0" presId="urn:microsoft.com/office/officeart/2005/8/layout/arrow3"/>
    <dgm:cxn modelId="{D003B04B-5193-4028-97DD-55FD3B455AEE}" type="presParOf" srcId="{3091192E-A6FD-48BF-8253-6CBEB7E32508}" destId="{32049C19-9E7E-4272-80C4-BB2811F9266E}" srcOrd="1" destOrd="0" presId="urn:microsoft.com/office/officeart/2005/8/layout/arrow3"/>
    <dgm:cxn modelId="{6BD84BD3-A9BD-45F9-8835-FD245060645E}" type="presParOf" srcId="{3091192E-A6FD-48BF-8253-6CBEB7E32508}" destId="{E975396C-D915-4FCC-BE7C-828687B204B3}" srcOrd="2" destOrd="0" presId="urn:microsoft.com/office/officeart/2005/8/layout/arrow3"/>
    <dgm:cxn modelId="{67E159A2-D543-4CBB-AF69-410F5B1DFAFE}" type="presParOf" srcId="{3091192E-A6FD-48BF-8253-6CBEB7E32508}" destId="{16912560-5983-45CA-B4E6-18AB962FB2DD}" srcOrd="3" destOrd="0" presId="urn:microsoft.com/office/officeart/2005/8/layout/arrow3"/>
    <dgm:cxn modelId="{4C9AF5CD-8052-4506-82B8-ABAB6903C863}" type="presParOf" srcId="{3091192E-A6FD-48BF-8253-6CBEB7E32508}" destId="{16585BE5-8C85-49F7-A983-A0101524902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35AF20-C4E4-48FA-A0AF-5226D5664DF5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98E8D3B-712C-451C-8417-01F9FAFB1FCF}">
      <dgm:prSet phldrT="[Текст]" custT="1"/>
      <dgm:spPr/>
      <dgm:t>
        <a:bodyPr/>
        <a:lstStyle/>
        <a:p>
          <a:r>
            <a:rPr lang="ru-RU" sz="2400" dirty="0" smtClean="0"/>
            <a:t>Программа образования</a:t>
          </a:r>
          <a:endParaRPr lang="ru-RU" sz="2400" dirty="0"/>
        </a:p>
      </dgm:t>
    </dgm:pt>
    <dgm:pt modelId="{E91B2327-D9F2-45FB-954E-EA572FED60BF}" type="parTrans" cxnId="{7BFFAB74-C82F-41F8-8F96-E712E9CFCA26}">
      <dgm:prSet/>
      <dgm:spPr/>
      <dgm:t>
        <a:bodyPr/>
        <a:lstStyle/>
        <a:p>
          <a:endParaRPr lang="ru-RU"/>
        </a:p>
      </dgm:t>
    </dgm:pt>
    <dgm:pt modelId="{63689E1D-8929-4DFD-A4B9-592EF7A9613D}" type="sibTrans" cxnId="{7BFFAB74-C82F-41F8-8F96-E712E9CFCA26}">
      <dgm:prSet/>
      <dgm:spPr/>
      <dgm:t>
        <a:bodyPr/>
        <a:lstStyle/>
        <a:p>
          <a:endParaRPr lang="ru-RU"/>
        </a:p>
      </dgm:t>
    </dgm:pt>
    <dgm:pt modelId="{A9FCEA29-844F-4A12-8437-BC695A5F95A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Планируемые результаты.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smtClean="0"/>
            <a:t>К чему стремиться?</a:t>
          </a:r>
          <a:endParaRPr lang="ru-RU" sz="1600" i="1" dirty="0"/>
        </a:p>
      </dgm:t>
    </dgm:pt>
    <dgm:pt modelId="{88D492ED-AF72-4716-9688-28F50ADB2FFA}" type="parTrans" cxnId="{CC2F261B-5013-4E48-B315-FA0E9FBA1D77}">
      <dgm:prSet/>
      <dgm:spPr/>
      <dgm:t>
        <a:bodyPr/>
        <a:lstStyle/>
        <a:p>
          <a:endParaRPr lang="ru-RU"/>
        </a:p>
      </dgm:t>
    </dgm:pt>
    <dgm:pt modelId="{6BC7DEB6-A46B-495E-8D25-D7F34BBBBCF5}" type="sibTrans" cxnId="{CC2F261B-5013-4E48-B315-FA0E9FBA1D77}">
      <dgm:prSet/>
      <dgm:spPr/>
      <dgm:t>
        <a:bodyPr/>
        <a:lstStyle/>
        <a:p>
          <a:endParaRPr lang="ru-RU"/>
        </a:p>
      </dgm:t>
    </dgm:pt>
    <dgm:pt modelId="{22D72740-FD76-4BCB-A2CB-7B16FDADFBF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Содержание.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smtClean="0"/>
            <a:t>Какая часть культуры передается?</a:t>
          </a:r>
          <a:endParaRPr lang="ru-RU" sz="1600" i="1" dirty="0"/>
        </a:p>
      </dgm:t>
    </dgm:pt>
    <dgm:pt modelId="{D9382240-D20D-4024-8622-F3978C99ACC1}" type="parTrans" cxnId="{04E0164C-1BDA-411E-AE2D-4B89939786AC}">
      <dgm:prSet/>
      <dgm:spPr/>
      <dgm:t>
        <a:bodyPr/>
        <a:lstStyle/>
        <a:p>
          <a:endParaRPr lang="ru-RU"/>
        </a:p>
      </dgm:t>
    </dgm:pt>
    <dgm:pt modelId="{5588E40B-6F0C-4328-9F7B-B432A277CA6B}" type="sibTrans" cxnId="{04E0164C-1BDA-411E-AE2D-4B89939786AC}">
      <dgm:prSet/>
      <dgm:spPr/>
      <dgm:t>
        <a:bodyPr/>
        <a:lstStyle/>
        <a:p>
          <a:endParaRPr lang="ru-RU"/>
        </a:p>
      </dgm:t>
    </dgm:pt>
    <dgm:pt modelId="{1B2401BB-7A03-4217-8359-E8C98111E8F6}" type="pres">
      <dgm:prSet presAssocID="{5735AF20-C4E4-48FA-A0AF-5226D5664DF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949ECBE-D96E-44B8-96F3-F714273F9E20}" type="pres">
      <dgm:prSet presAssocID="{998E8D3B-712C-451C-8417-01F9FAFB1FCF}" presName="singleCycle" presStyleCnt="0"/>
      <dgm:spPr/>
    </dgm:pt>
    <dgm:pt modelId="{C70DCC06-B58D-421B-B8B6-3410C36436A0}" type="pres">
      <dgm:prSet presAssocID="{998E8D3B-712C-451C-8417-01F9FAFB1FCF}" presName="singleCenter" presStyleLbl="node1" presStyleIdx="0" presStyleCnt="3" custScaleX="581908" custScaleY="51871" custLinFactNeighborX="4660" custLinFactNeighborY="-4696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68CF9C5-08AE-475B-B1DD-52181379C4FA}" type="pres">
      <dgm:prSet presAssocID="{88D492ED-AF72-4716-9688-28F50ADB2FFA}" presName="Name56" presStyleLbl="parChTrans1D2" presStyleIdx="0" presStyleCnt="2"/>
      <dgm:spPr/>
      <dgm:t>
        <a:bodyPr/>
        <a:lstStyle/>
        <a:p>
          <a:endParaRPr lang="ru-RU"/>
        </a:p>
      </dgm:t>
    </dgm:pt>
    <dgm:pt modelId="{9728D982-DC7E-48FA-9BA8-3DD4FB9A41C5}" type="pres">
      <dgm:prSet presAssocID="{A9FCEA29-844F-4A12-8437-BC695A5F95A9}" presName="text0" presStyleLbl="node1" presStyleIdx="1" presStyleCnt="3" custScaleX="1137194" custScaleY="172465" custRadScaleRad="331863" custRadScaleInc="-100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555E9-180E-459C-9101-D8046F1AA7BE}" type="pres">
      <dgm:prSet presAssocID="{D9382240-D20D-4024-8622-F3978C99ACC1}" presName="Name56" presStyleLbl="parChTrans1D2" presStyleIdx="1" presStyleCnt="2"/>
      <dgm:spPr/>
      <dgm:t>
        <a:bodyPr/>
        <a:lstStyle/>
        <a:p>
          <a:endParaRPr lang="ru-RU"/>
        </a:p>
      </dgm:t>
    </dgm:pt>
    <dgm:pt modelId="{A58C457C-7502-463F-B9FA-7CD01F8CD14E}" type="pres">
      <dgm:prSet presAssocID="{22D72740-FD76-4BCB-A2CB-7B16FDADFBF1}" presName="text0" presStyleLbl="node1" presStyleIdx="2" presStyleCnt="3" custScaleX="935213" custScaleY="169981" custRadScaleRad="355282" custRadScaleInc="-99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ED30F8-4A22-4EBF-8107-5C2AD131BF88}" type="presOf" srcId="{88D492ED-AF72-4716-9688-28F50ADB2FFA}" destId="{868CF9C5-08AE-475B-B1DD-52181379C4FA}" srcOrd="0" destOrd="0" presId="urn:microsoft.com/office/officeart/2008/layout/RadialCluster"/>
    <dgm:cxn modelId="{7BFFAB74-C82F-41F8-8F96-E712E9CFCA26}" srcId="{5735AF20-C4E4-48FA-A0AF-5226D5664DF5}" destId="{998E8D3B-712C-451C-8417-01F9FAFB1FCF}" srcOrd="0" destOrd="0" parTransId="{E91B2327-D9F2-45FB-954E-EA572FED60BF}" sibTransId="{63689E1D-8929-4DFD-A4B9-592EF7A9613D}"/>
    <dgm:cxn modelId="{D16D6F7C-3B1F-4C03-A2C5-AF81ABA34D83}" type="presOf" srcId="{A9FCEA29-844F-4A12-8437-BC695A5F95A9}" destId="{9728D982-DC7E-48FA-9BA8-3DD4FB9A41C5}" srcOrd="0" destOrd="0" presId="urn:microsoft.com/office/officeart/2008/layout/RadialCluster"/>
    <dgm:cxn modelId="{CC2F261B-5013-4E48-B315-FA0E9FBA1D77}" srcId="{998E8D3B-712C-451C-8417-01F9FAFB1FCF}" destId="{A9FCEA29-844F-4A12-8437-BC695A5F95A9}" srcOrd="0" destOrd="0" parTransId="{88D492ED-AF72-4716-9688-28F50ADB2FFA}" sibTransId="{6BC7DEB6-A46B-495E-8D25-D7F34BBBBCF5}"/>
    <dgm:cxn modelId="{04E0164C-1BDA-411E-AE2D-4B89939786AC}" srcId="{998E8D3B-712C-451C-8417-01F9FAFB1FCF}" destId="{22D72740-FD76-4BCB-A2CB-7B16FDADFBF1}" srcOrd="1" destOrd="0" parTransId="{D9382240-D20D-4024-8622-F3978C99ACC1}" sibTransId="{5588E40B-6F0C-4328-9F7B-B432A277CA6B}"/>
    <dgm:cxn modelId="{2C5EE983-C740-4BD4-A76D-F2092AA70A7A}" type="presOf" srcId="{998E8D3B-712C-451C-8417-01F9FAFB1FCF}" destId="{C70DCC06-B58D-421B-B8B6-3410C36436A0}" srcOrd="0" destOrd="0" presId="urn:microsoft.com/office/officeart/2008/layout/RadialCluster"/>
    <dgm:cxn modelId="{7DC8206B-74A1-4B4F-9B96-840007214084}" type="presOf" srcId="{22D72740-FD76-4BCB-A2CB-7B16FDADFBF1}" destId="{A58C457C-7502-463F-B9FA-7CD01F8CD14E}" srcOrd="0" destOrd="0" presId="urn:microsoft.com/office/officeart/2008/layout/RadialCluster"/>
    <dgm:cxn modelId="{FF3FB63D-5EE4-4841-B000-A927E287DA11}" type="presOf" srcId="{D9382240-D20D-4024-8622-F3978C99ACC1}" destId="{0CA555E9-180E-459C-9101-D8046F1AA7BE}" srcOrd="0" destOrd="0" presId="urn:microsoft.com/office/officeart/2008/layout/RadialCluster"/>
    <dgm:cxn modelId="{626345E6-3F34-487A-8628-9775C27E4368}" type="presOf" srcId="{5735AF20-C4E4-48FA-A0AF-5226D5664DF5}" destId="{1B2401BB-7A03-4217-8359-E8C98111E8F6}" srcOrd="0" destOrd="0" presId="urn:microsoft.com/office/officeart/2008/layout/RadialCluster"/>
    <dgm:cxn modelId="{9584E554-DEFE-485B-B437-7EB087870AC6}" type="presParOf" srcId="{1B2401BB-7A03-4217-8359-E8C98111E8F6}" destId="{4949ECBE-D96E-44B8-96F3-F714273F9E20}" srcOrd="0" destOrd="0" presId="urn:microsoft.com/office/officeart/2008/layout/RadialCluster"/>
    <dgm:cxn modelId="{3FDB3DDC-F739-42D5-9266-32D3529F171A}" type="presParOf" srcId="{4949ECBE-D96E-44B8-96F3-F714273F9E20}" destId="{C70DCC06-B58D-421B-B8B6-3410C36436A0}" srcOrd="0" destOrd="0" presId="urn:microsoft.com/office/officeart/2008/layout/RadialCluster"/>
    <dgm:cxn modelId="{EB0A81C7-243F-4FA8-8FC1-79929645BCE0}" type="presParOf" srcId="{4949ECBE-D96E-44B8-96F3-F714273F9E20}" destId="{868CF9C5-08AE-475B-B1DD-52181379C4FA}" srcOrd="1" destOrd="0" presId="urn:microsoft.com/office/officeart/2008/layout/RadialCluster"/>
    <dgm:cxn modelId="{6EA13184-6226-4BB4-9233-2A233AEB32F6}" type="presParOf" srcId="{4949ECBE-D96E-44B8-96F3-F714273F9E20}" destId="{9728D982-DC7E-48FA-9BA8-3DD4FB9A41C5}" srcOrd="2" destOrd="0" presId="urn:microsoft.com/office/officeart/2008/layout/RadialCluster"/>
    <dgm:cxn modelId="{E6E59098-EC57-472F-8DB2-209B15E28B88}" type="presParOf" srcId="{4949ECBE-D96E-44B8-96F3-F714273F9E20}" destId="{0CA555E9-180E-459C-9101-D8046F1AA7BE}" srcOrd="3" destOrd="0" presId="urn:microsoft.com/office/officeart/2008/layout/RadialCluster"/>
    <dgm:cxn modelId="{7525B9C1-A901-4404-A02E-AF9253316DD0}" type="presParOf" srcId="{4949ECBE-D96E-44B8-96F3-F714273F9E20}" destId="{A58C457C-7502-463F-B9FA-7CD01F8CD14E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35AF20-C4E4-48FA-A0AF-5226D5664DF5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98E8D3B-712C-451C-8417-01F9FAFB1FCF}">
      <dgm:prSet phldrT="[Текст]" custT="1"/>
      <dgm:spPr/>
      <dgm:t>
        <a:bodyPr/>
        <a:lstStyle/>
        <a:p>
          <a:r>
            <a:rPr lang="ru-RU" sz="2400" dirty="0" smtClean="0"/>
            <a:t>Программа школьного образования</a:t>
          </a:r>
          <a:endParaRPr lang="ru-RU" sz="2400" dirty="0"/>
        </a:p>
      </dgm:t>
    </dgm:pt>
    <dgm:pt modelId="{E91B2327-D9F2-45FB-954E-EA572FED60BF}" type="parTrans" cxnId="{7BFFAB74-C82F-41F8-8F96-E712E9CFCA26}">
      <dgm:prSet/>
      <dgm:spPr/>
      <dgm:t>
        <a:bodyPr/>
        <a:lstStyle/>
        <a:p>
          <a:endParaRPr lang="ru-RU"/>
        </a:p>
      </dgm:t>
    </dgm:pt>
    <dgm:pt modelId="{63689E1D-8929-4DFD-A4B9-592EF7A9613D}" type="sibTrans" cxnId="{7BFFAB74-C82F-41F8-8F96-E712E9CFCA26}">
      <dgm:prSet/>
      <dgm:spPr/>
      <dgm:t>
        <a:bodyPr/>
        <a:lstStyle/>
        <a:p>
          <a:endParaRPr lang="ru-RU"/>
        </a:p>
      </dgm:t>
    </dgm:pt>
    <dgm:pt modelId="{A9FCEA29-844F-4A12-8437-BC695A5F95A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Планируемые результаты.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smtClean="0"/>
            <a:t>Измеряемые результаты обучения/воспитания по освоению содержания</a:t>
          </a:r>
          <a:endParaRPr lang="ru-RU" sz="1600" i="1" dirty="0"/>
        </a:p>
      </dgm:t>
    </dgm:pt>
    <dgm:pt modelId="{88D492ED-AF72-4716-9688-28F50ADB2FFA}" type="parTrans" cxnId="{CC2F261B-5013-4E48-B315-FA0E9FBA1D77}">
      <dgm:prSet/>
      <dgm:spPr/>
      <dgm:t>
        <a:bodyPr/>
        <a:lstStyle/>
        <a:p>
          <a:endParaRPr lang="ru-RU"/>
        </a:p>
      </dgm:t>
    </dgm:pt>
    <dgm:pt modelId="{6BC7DEB6-A46B-495E-8D25-D7F34BBBBCF5}" type="sibTrans" cxnId="{CC2F261B-5013-4E48-B315-FA0E9FBA1D77}">
      <dgm:prSet/>
      <dgm:spPr/>
      <dgm:t>
        <a:bodyPr/>
        <a:lstStyle/>
        <a:p>
          <a:endParaRPr lang="ru-RU"/>
        </a:p>
      </dgm:t>
    </dgm:pt>
    <dgm:pt modelId="{22D72740-FD76-4BCB-A2CB-7B16FDADFBF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Содержание.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smtClean="0"/>
            <a:t>Предметная область - наука</a:t>
          </a:r>
          <a:endParaRPr lang="ru-RU" sz="1600" i="1" dirty="0"/>
        </a:p>
      </dgm:t>
    </dgm:pt>
    <dgm:pt modelId="{D9382240-D20D-4024-8622-F3978C99ACC1}" type="parTrans" cxnId="{04E0164C-1BDA-411E-AE2D-4B89939786AC}">
      <dgm:prSet/>
      <dgm:spPr/>
      <dgm:t>
        <a:bodyPr/>
        <a:lstStyle/>
        <a:p>
          <a:endParaRPr lang="ru-RU"/>
        </a:p>
      </dgm:t>
    </dgm:pt>
    <dgm:pt modelId="{5588E40B-6F0C-4328-9F7B-B432A277CA6B}" type="sibTrans" cxnId="{04E0164C-1BDA-411E-AE2D-4B89939786AC}">
      <dgm:prSet/>
      <dgm:spPr/>
      <dgm:t>
        <a:bodyPr/>
        <a:lstStyle/>
        <a:p>
          <a:endParaRPr lang="ru-RU"/>
        </a:p>
      </dgm:t>
    </dgm:pt>
    <dgm:pt modelId="{1B2401BB-7A03-4217-8359-E8C98111E8F6}" type="pres">
      <dgm:prSet presAssocID="{5735AF20-C4E4-48FA-A0AF-5226D5664DF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949ECBE-D96E-44B8-96F3-F714273F9E20}" type="pres">
      <dgm:prSet presAssocID="{998E8D3B-712C-451C-8417-01F9FAFB1FCF}" presName="singleCycle" presStyleCnt="0"/>
      <dgm:spPr/>
    </dgm:pt>
    <dgm:pt modelId="{C70DCC06-B58D-421B-B8B6-3410C36436A0}" type="pres">
      <dgm:prSet presAssocID="{998E8D3B-712C-451C-8417-01F9FAFB1FCF}" presName="singleCenter" presStyleLbl="node1" presStyleIdx="0" presStyleCnt="3" custScaleX="559890" custScaleY="51871" custLinFactNeighborX="514" custLinFactNeighborY="-61102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68CF9C5-08AE-475B-B1DD-52181379C4FA}" type="pres">
      <dgm:prSet presAssocID="{88D492ED-AF72-4716-9688-28F50ADB2FFA}" presName="Name56" presStyleLbl="parChTrans1D2" presStyleIdx="0" presStyleCnt="2"/>
      <dgm:spPr/>
      <dgm:t>
        <a:bodyPr/>
        <a:lstStyle/>
        <a:p>
          <a:endParaRPr lang="ru-RU"/>
        </a:p>
      </dgm:t>
    </dgm:pt>
    <dgm:pt modelId="{9728D982-DC7E-48FA-9BA8-3DD4FB9A41C5}" type="pres">
      <dgm:prSet presAssocID="{A9FCEA29-844F-4A12-8437-BC695A5F95A9}" presName="text0" presStyleLbl="node1" presStyleIdx="1" presStyleCnt="3" custScaleX="496900" custScaleY="263694" custRadScaleRad="261870" custRadScaleInc="-101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555E9-180E-459C-9101-D8046F1AA7BE}" type="pres">
      <dgm:prSet presAssocID="{D9382240-D20D-4024-8622-F3978C99ACC1}" presName="Name56" presStyleLbl="parChTrans1D2" presStyleIdx="1" presStyleCnt="2"/>
      <dgm:spPr/>
      <dgm:t>
        <a:bodyPr/>
        <a:lstStyle/>
        <a:p>
          <a:endParaRPr lang="ru-RU"/>
        </a:p>
      </dgm:t>
    </dgm:pt>
    <dgm:pt modelId="{A58C457C-7502-463F-B9FA-7CD01F8CD14E}" type="pres">
      <dgm:prSet presAssocID="{22D72740-FD76-4BCB-A2CB-7B16FDADFBF1}" presName="text0" presStyleLbl="node1" presStyleIdx="2" presStyleCnt="3" custScaleX="375626" custScaleY="155680" custRadScaleRad="106771" custRadScaleInc="-110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ED30F8-4A22-4EBF-8107-5C2AD131BF88}" type="presOf" srcId="{88D492ED-AF72-4716-9688-28F50ADB2FFA}" destId="{868CF9C5-08AE-475B-B1DD-52181379C4FA}" srcOrd="0" destOrd="0" presId="urn:microsoft.com/office/officeart/2008/layout/RadialCluster"/>
    <dgm:cxn modelId="{7BFFAB74-C82F-41F8-8F96-E712E9CFCA26}" srcId="{5735AF20-C4E4-48FA-A0AF-5226D5664DF5}" destId="{998E8D3B-712C-451C-8417-01F9FAFB1FCF}" srcOrd="0" destOrd="0" parTransId="{E91B2327-D9F2-45FB-954E-EA572FED60BF}" sibTransId="{63689E1D-8929-4DFD-A4B9-592EF7A9613D}"/>
    <dgm:cxn modelId="{D16D6F7C-3B1F-4C03-A2C5-AF81ABA34D83}" type="presOf" srcId="{A9FCEA29-844F-4A12-8437-BC695A5F95A9}" destId="{9728D982-DC7E-48FA-9BA8-3DD4FB9A41C5}" srcOrd="0" destOrd="0" presId="urn:microsoft.com/office/officeart/2008/layout/RadialCluster"/>
    <dgm:cxn modelId="{CC2F261B-5013-4E48-B315-FA0E9FBA1D77}" srcId="{998E8D3B-712C-451C-8417-01F9FAFB1FCF}" destId="{A9FCEA29-844F-4A12-8437-BC695A5F95A9}" srcOrd="0" destOrd="0" parTransId="{88D492ED-AF72-4716-9688-28F50ADB2FFA}" sibTransId="{6BC7DEB6-A46B-495E-8D25-D7F34BBBBCF5}"/>
    <dgm:cxn modelId="{04E0164C-1BDA-411E-AE2D-4B89939786AC}" srcId="{998E8D3B-712C-451C-8417-01F9FAFB1FCF}" destId="{22D72740-FD76-4BCB-A2CB-7B16FDADFBF1}" srcOrd="1" destOrd="0" parTransId="{D9382240-D20D-4024-8622-F3978C99ACC1}" sibTransId="{5588E40B-6F0C-4328-9F7B-B432A277CA6B}"/>
    <dgm:cxn modelId="{2C5EE983-C740-4BD4-A76D-F2092AA70A7A}" type="presOf" srcId="{998E8D3B-712C-451C-8417-01F9FAFB1FCF}" destId="{C70DCC06-B58D-421B-B8B6-3410C36436A0}" srcOrd="0" destOrd="0" presId="urn:microsoft.com/office/officeart/2008/layout/RadialCluster"/>
    <dgm:cxn modelId="{7DC8206B-74A1-4B4F-9B96-840007214084}" type="presOf" srcId="{22D72740-FD76-4BCB-A2CB-7B16FDADFBF1}" destId="{A58C457C-7502-463F-B9FA-7CD01F8CD14E}" srcOrd="0" destOrd="0" presId="urn:microsoft.com/office/officeart/2008/layout/RadialCluster"/>
    <dgm:cxn modelId="{FF3FB63D-5EE4-4841-B000-A927E287DA11}" type="presOf" srcId="{D9382240-D20D-4024-8622-F3978C99ACC1}" destId="{0CA555E9-180E-459C-9101-D8046F1AA7BE}" srcOrd="0" destOrd="0" presId="urn:microsoft.com/office/officeart/2008/layout/RadialCluster"/>
    <dgm:cxn modelId="{626345E6-3F34-487A-8628-9775C27E4368}" type="presOf" srcId="{5735AF20-C4E4-48FA-A0AF-5226D5664DF5}" destId="{1B2401BB-7A03-4217-8359-E8C98111E8F6}" srcOrd="0" destOrd="0" presId="urn:microsoft.com/office/officeart/2008/layout/RadialCluster"/>
    <dgm:cxn modelId="{9584E554-DEFE-485B-B437-7EB087870AC6}" type="presParOf" srcId="{1B2401BB-7A03-4217-8359-E8C98111E8F6}" destId="{4949ECBE-D96E-44B8-96F3-F714273F9E20}" srcOrd="0" destOrd="0" presId="urn:microsoft.com/office/officeart/2008/layout/RadialCluster"/>
    <dgm:cxn modelId="{3FDB3DDC-F739-42D5-9266-32D3529F171A}" type="presParOf" srcId="{4949ECBE-D96E-44B8-96F3-F714273F9E20}" destId="{C70DCC06-B58D-421B-B8B6-3410C36436A0}" srcOrd="0" destOrd="0" presId="urn:microsoft.com/office/officeart/2008/layout/RadialCluster"/>
    <dgm:cxn modelId="{EB0A81C7-243F-4FA8-8FC1-79929645BCE0}" type="presParOf" srcId="{4949ECBE-D96E-44B8-96F3-F714273F9E20}" destId="{868CF9C5-08AE-475B-B1DD-52181379C4FA}" srcOrd="1" destOrd="0" presId="urn:microsoft.com/office/officeart/2008/layout/RadialCluster"/>
    <dgm:cxn modelId="{6EA13184-6226-4BB4-9233-2A233AEB32F6}" type="presParOf" srcId="{4949ECBE-D96E-44B8-96F3-F714273F9E20}" destId="{9728D982-DC7E-48FA-9BA8-3DD4FB9A41C5}" srcOrd="2" destOrd="0" presId="urn:microsoft.com/office/officeart/2008/layout/RadialCluster"/>
    <dgm:cxn modelId="{E6E59098-EC57-472F-8DB2-209B15E28B88}" type="presParOf" srcId="{4949ECBE-D96E-44B8-96F3-F714273F9E20}" destId="{0CA555E9-180E-459C-9101-D8046F1AA7BE}" srcOrd="3" destOrd="0" presId="urn:microsoft.com/office/officeart/2008/layout/RadialCluster"/>
    <dgm:cxn modelId="{7525B9C1-A901-4404-A02E-AF9253316DD0}" type="presParOf" srcId="{4949ECBE-D96E-44B8-96F3-F714273F9E20}" destId="{A58C457C-7502-463F-B9FA-7CD01F8CD14E}" srcOrd="4" destOrd="0" presId="urn:microsoft.com/office/officeart/2008/layout/RadialCluster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35AF20-C4E4-48FA-A0AF-5226D5664DF5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98E8D3B-712C-451C-8417-01F9FAFB1FCF}">
      <dgm:prSet phldrT="[Текст]" custT="1"/>
      <dgm:spPr/>
      <dgm:t>
        <a:bodyPr/>
        <a:lstStyle/>
        <a:p>
          <a:r>
            <a:rPr lang="ru-RU" sz="2400" dirty="0" smtClean="0"/>
            <a:t>Программа дошкольного образования</a:t>
          </a:r>
          <a:endParaRPr lang="ru-RU" sz="2400" dirty="0"/>
        </a:p>
      </dgm:t>
    </dgm:pt>
    <dgm:pt modelId="{E91B2327-D9F2-45FB-954E-EA572FED60BF}" type="parTrans" cxnId="{7BFFAB74-C82F-41F8-8F96-E712E9CFCA26}">
      <dgm:prSet/>
      <dgm:spPr/>
      <dgm:t>
        <a:bodyPr/>
        <a:lstStyle/>
        <a:p>
          <a:endParaRPr lang="ru-RU"/>
        </a:p>
      </dgm:t>
    </dgm:pt>
    <dgm:pt modelId="{63689E1D-8929-4DFD-A4B9-592EF7A9613D}" type="sibTrans" cxnId="{7BFFAB74-C82F-41F8-8F96-E712E9CFCA26}">
      <dgm:prSet/>
      <dgm:spPr/>
      <dgm:t>
        <a:bodyPr/>
        <a:lstStyle/>
        <a:p>
          <a:endParaRPr lang="ru-RU"/>
        </a:p>
      </dgm:t>
    </dgm:pt>
    <dgm:pt modelId="{A9FCEA29-844F-4A12-8437-BC695A5F95A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Планируемые результаты.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smtClean="0"/>
            <a:t>Целевые ориентиры развития (воспитания, обучения)</a:t>
          </a:r>
          <a:endParaRPr lang="ru-RU" sz="1600" i="1" dirty="0"/>
        </a:p>
      </dgm:t>
    </dgm:pt>
    <dgm:pt modelId="{88D492ED-AF72-4716-9688-28F50ADB2FFA}" type="parTrans" cxnId="{CC2F261B-5013-4E48-B315-FA0E9FBA1D77}">
      <dgm:prSet/>
      <dgm:spPr/>
      <dgm:t>
        <a:bodyPr/>
        <a:lstStyle/>
        <a:p>
          <a:endParaRPr lang="ru-RU"/>
        </a:p>
      </dgm:t>
    </dgm:pt>
    <dgm:pt modelId="{6BC7DEB6-A46B-495E-8D25-D7F34BBBBCF5}" type="sibTrans" cxnId="{CC2F261B-5013-4E48-B315-FA0E9FBA1D77}">
      <dgm:prSet/>
      <dgm:spPr/>
      <dgm:t>
        <a:bodyPr/>
        <a:lstStyle/>
        <a:p>
          <a:endParaRPr lang="ru-RU"/>
        </a:p>
      </dgm:t>
    </dgm:pt>
    <dgm:pt modelId="{22D72740-FD76-4BCB-A2CB-7B16FDADFBF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Содержание.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 err="1" smtClean="0"/>
            <a:t>Допредметное</a:t>
          </a:r>
          <a:r>
            <a:rPr lang="ru-RU" sz="1600" i="1" dirty="0" smtClean="0"/>
            <a:t> содержание, ориентированное на развитие (воспитание, обучение)</a:t>
          </a:r>
          <a:endParaRPr lang="ru-RU" sz="1600" i="1" dirty="0"/>
        </a:p>
      </dgm:t>
    </dgm:pt>
    <dgm:pt modelId="{D9382240-D20D-4024-8622-F3978C99ACC1}" type="parTrans" cxnId="{04E0164C-1BDA-411E-AE2D-4B89939786AC}">
      <dgm:prSet/>
      <dgm:spPr/>
      <dgm:t>
        <a:bodyPr/>
        <a:lstStyle/>
        <a:p>
          <a:endParaRPr lang="ru-RU"/>
        </a:p>
      </dgm:t>
    </dgm:pt>
    <dgm:pt modelId="{5588E40B-6F0C-4328-9F7B-B432A277CA6B}" type="sibTrans" cxnId="{04E0164C-1BDA-411E-AE2D-4B89939786AC}">
      <dgm:prSet/>
      <dgm:spPr/>
      <dgm:t>
        <a:bodyPr/>
        <a:lstStyle/>
        <a:p>
          <a:endParaRPr lang="ru-RU"/>
        </a:p>
      </dgm:t>
    </dgm:pt>
    <dgm:pt modelId="{1B2401BB-7A03-4217-8359-E8C98111E8F6}" type="pres">
      <dgm:prSet presAssocID="{5735AF20-C4E4-48FA-A0AF-5226D5664DF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949ECBE-D96E-44B8-96F3-F714273F9E20}" type="pres">
      <dgm:prSet presAssocID="{998E8D3B-712C-451C-8417-01F9FAFB1FCF}" presName="singleCycle" presStyleCnt="0"/>
      <dgm:spPr/>
    </dgm:pt>
    <dgm:pt modelId="{C70DCC06-B58D-421B-B8B6-3410C36436A0}" type="pres">
      <dgm:prSet presAssocID="{998E8D3B-712C-451C-8417-01F9FAFB1FCF}" presName="singleCenter" presStyleLbl="node1" presStyleIdx="0" presStyleCnt="3" custScaleX="651762" custScaleY="51871" custLinFactNeighborX="4660" custLinFactNeighborY="-515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68CF9C5-08AE-475B-B1DD-52181379C4FA}" type="pres">
      <dgm:prSet presAssocID="{88D492ED-AF72-4716-9688-28F50ADB2FFA}" presName="Name56" presStyleLbl="parChTrans1D2" presStyleIdx="0" presStyleCnt="2"/>
      <dgm:spPr/>
      <dgm:t>
        <a:bodyPr/>
        <a:lstStyle/>
        <a:p>
          <a:endParaRPr lang="ru-RU"/>
        </a:p>
      </dgm:t>
    </dgm:pt>
    <dgm:pt modelId="{9728D982-DC7E-48FA-9BA8-3DD4FB9A41C5}" type="pres">
      <dgm:prSet presAssocID="{A9FCEA29-844F-4A12-8437-BC695A5F95A9}" presName="text0" presStyleLbl="node1" presStyleIdx="1" presStyleCnt="3" custScaleX="525049" custScaleY="172465" custRadScaleRad="261870" custRadScaleInc="-101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555E9-180E-459C-9101-D8046F1AA7BE}" type="pres">
      <dgm:prSet presAssocID="{D9382240-D20D-4024-8622-F3978C99ACC1}" presName="Name56" presStyleLbl="parChTrans1D2" presStyleIdx="1" presStyleCnt="2"/>
      <dgm:spPr/>
      <dgm:t>
        <a:bodyPr/>
        <a:lstStyle/>
        <a:p>
          <a:endParaRPr lang="ru-RU"/>
        </a:p>
      </dgm:t>
    </dgm:pt>
    <dgm:pt modelId="{A58C457C-7502-463F-B9FA-7CD01F8CD14E}" type="pres">
      <dgm:prSet presAssocID="{22D72740-FD76-4BCB-A2CB-7B16FDADFBF1}" presName="text0" presStyleLbl="node1" presStyleIdx="2" presStyleCnt="3" custScaleX="558157" custScaleY="169981" custRadScaleRad="355282" custRadScaleInc="-99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ED30F8-4A22-4EBF-8107-5C2AD131BF88}" type="presOf" srcId="{88D492ED-AF72-4716-9688-28F50ADB2FFA}" destId="{868CF9C5-08AE-475B-B1DD-52181379C4FA}" srcOrd="0" destOrd="0" presId="urn:microsoft.com/office/officeart/2008/layout/RadialCluster"/>
    <dgm:cxn modelId="{7BFFAB74-C82F-41F8-8F96-E712E9CFCA26}" srcId="{5735AF20-C4E4-48FA-A0AF-5226D5664DF5}" destId="{998E8D3B-712C-451C-8417-01F9FAFB1FCF}" srcOrd="0" destOrd="0" parTransId="{E91B2327-D9F2-45FB-954E-EA572FED60BF}" sibTransId="{63689E1D-8929-4DFD-A4B9-592EF7A9613D}"/>
    <dgm:cxn modelId="{D16D6F7C-3B1F-4C03-A2C5-AF81ABA34D83}" type="presOf" srcId="{A9FCEA29-844F-4A12-8437-BC695A5F95A9}" destId="{9728D982-DC7E-48FA-9BA8-3DD4FB9A41C5}" srcOrd="0" destOrd="0" presId="urn:microsoft.com/office/officeart/2008/layout/RadialCluster"/>
    <dgm:cxn modelId="{CC2F261B-5013-4E48-B315-FA0E9FBA1D77}" srcId="{998E8D3B-712C-451C-8417-01F9FAFB1FCF}" destId="{A9FCEA29-844F-4A12-8437-BC695A5F95A9}" srcOrd="0" destOrd="0" parTransId="{88D492ED-AF72-4716-9688-28F50ADB2FFA}" sibTransId="{6BC7DEB6-A46B-495E-8D25-D7F34BBBBCF5}"/>
    <dgm:cxn modelId="{04E0164C-1BDA-411E-AE2D-4B89939786AC}" srcId="{998E8D3B-712C-451C-8417-01F9FAFB1FCF}" destId="{22D72740-FD76-4BCB-A2CB-7B16FDADFBF1}" srcOrd="1" destOrd="0" parTransId="{D9382240-D20D-4024-8622-F3978C99ACC1}" sibTransId="{5588E40B-6F0C-4328-9F7B-B432A277CA6B}"/>
    <dgm:cxn modelId="{2C5EE983-C740-4BD4-A76D-F2092AA70A7A}" type="presOf" srcId="{998E8D3B-712C-451C-8417-01F9FAFB1FCF}" destId="{C70DCC06-B58D-421B-B8B6-3410C36436A0}" srcOrd="0" destOrd="0" presId="urn:microsoft.com/office/officeart/2008/layout/RadialCluster"/>
    <dgm:cxn modelId="{7DC8206B-74A1-4B4F-9B96-840007214084}" type="presOf" srcId="{22D72740-FD76-4BCB-A2CB-7B16FDADFBF1}" destId="{A58C457C-7502-463F-B9FA-7CD01F8CD14E}" srcOrd="0" destOrd="0" presId="urn:microsoft.com/office/officeart/2008/layout/RadialCluster"/>
    <dgm:cxn modelId="{FF3FB63D-5EE4-4841-B000-A927E287DA11}" type="presOf" srcId="{D9382240-D20D-4024-8622-F3978C99ACC1}" destId="{0CA555E9-180E-459C-9101-D8046F1AA7BE}" srcOrd="0" destOrd="0" presId="urn:microsoft.com/office/officeart/2008/layout/RadialCluster"/>
    <dgm:cxn modelId="{626345E6-3F34-487A-8628-9775C27E4368}" type="presOf" srcId="{5735AF20-C4E4-48FA-A0AF-5226D5664DF5}" destId="{1B2401BB-7A03-4217-8359-E8C98111E8F6}" srcOrd="0" destOrd="0" presId="urn:microsoft.com/office/officeart/2008/layout/RadialCluster"/>
    <dgm:cxn modelId="{9584E554-DEFE-485B-B437-7EB087870AC6}" type="presParOf" srcId="{1B2401BB-7A03-4217-8359-E8C98111E8F6}" destId="{4949ECBE-D96E-44B8-96F3-F714273F9E20}" srcOrd="0" destOrd="0" presId="urn:microsoft.com/office/officeart/2008/layout/RadialCluster"/>
    <dgm:cxn modelId="{3FDB3DDC-F739-42D5-9266-32D3529F171A}" type="presParOf" srcId="{4949ECBE-D96E-44B8-96F3-F714273F9E20}" destId="{C70DCC06-B58D-421B-B8B6-3410C36436A0}" srcOrd="0" destOrd="0" presId="urn:microsoft.com/office/officeart/2008/layout/RadialCluster"/>
    <dgm:cxn modelId="{EB0A81C7-243F-4FA8-8FC1-79929645BCE0}" type="presParOf" srcId="{4949ECBE-D96E-44B8-96F3-F714273F9E20}" destId="{868CF9C5-08AE-475B-B1DD-52181379C4FA}" srcOrd="1" destOrd="0" presId="urn:microsoft.com/office/officeart/2008/layout/RadialCluster"/>
    <dgm:cxn modelId="{6EA13184-6226-4BB4-9233-2A233AEB32F6}" type="presParOf" srcId="{4949ECBE-D96E-44B8-96F3-F714273F9E20}" destId="{9728D982-DC7E-48FA-9BA8-3DD4FB9A41C5}" srcOrd="2" destOrd="0" presId="urn:microsoft.com/office/officeart/2008/layout/RadialCluster"/>
    <dgm:cxn modelId="{E6E59098-EC57-472F-8DB2-209B15E28B88}" type="presParOf" srcId="{4949ECBE-D96E-44B8-96F3-F714273F9E20}" destId="{0CA555E9-180E-459C-9101-D8046F1AA7BE}" srcOrd="3" destOrd="0" presId="urn:microsoft.com/office/officeart/2008/layout/RadialCluster"/>
    <dgm:cxn modelId="{7525B9C1-A901-4404-A02E-AF9253316DD0}" type="presParOf" srcId="{4949ECBE-D96E-44B8-96F3-F714273F9E20}" destId="{A58C457C-7502-463F-B9FA-7CD01F8CD14E}" srcOrd="4" destOrd="0" presId="urn:microsoft.com/office/officeart/2008/layout/RadialCluster"/>
  </dgm:cxnLst>
  <dgm:bg>
    <a:solidFill>
      <a:schemeClr val="accent1">
        <a:lumMod val="40000"/>
        <a:lumOff val="6000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D82DF1-F505-40D8-B025-8F6917BF26B0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E447F2E-76CF-4AEC-973B-9DDE6DF1FC9A}">
      <dgm:prSet phldrT="[Текст]" custT="1"/>
      <dgm:spPr/>
      <dgm:t>
        <a:bodyPr/>
        <a:lstStyle/>
        <a:p>
          <a:pPr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dirty="0" smtClean="0">
              <a:solidFill>
                <a:srgbClr val="FF0000"/>
              </a:solidFill>
            </a:rPr>
            <a:t>I</a:t>
          </a:r>
          <a:r>
            <a:rPr lang="ru-RU" sz="1600" b="1" dirty="0" smtClean="0">
              <a:solidFill>
                <a:srgbClr val="FF0000"/>
              </a:solidFill>
            </a:rPr>
            <a:t> ЭТАП разработки первых программ детских садов. 20-е – 40-е гг. 20 века. </a:t>
          </a:r>
        </a:p>
        <a:p>
          <a:pPr marL="0" marR="0" indent="26670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1919 г. – «Инструкция по ведению очага и детского сада». Необходимость научно-обоснованной программы работы детского сада.</a:t>
          </a:r>
        </a:p>
        <a:p>
          <a:pPr marL="0" indent="26670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dirty="0" smtClean="0"/>
            <a:t>1934 г. - «Программа работы детского сада». </a:t>
          </a:r>
        </a:p>
        <a:p>
          <a:pPr marL="0" indent="26670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dirty="0" smtClean="0"/>
            <a:t>1938 г. - «Руководство для воспитателей детского сада». </a:t>
          </a:r>
          <a:endParaRPr lang="ru-RU" sz="1400" dirty="0"/>
        </a:p>
      </dgm:t>
    </dgm:pt>
    <dgm:pt modelId="{87AF52DA-6987-400C-ABF8-168109E3AA7F}" type="parTrans" cxnId="{5DF85316-9A41-4D10-9245-E1EECB458A2E}">
      <dgm:prSet/>
      <dgm:spPr/>
      <dgm:t>
        <a:bodyPr/>
        <a:lstStyle/>
        <a:p>
          <a:endParaRPr lang="ru-RU"/>
        </a:p>
      </dgm:t>
    </dgm:pt>
    <dgm:pt modelId="{8AD04828-2802-48BE-B5E4-4D1198BAEF02}" type="sibTrans" cxnId="{5DF85316-9A41-4D10-9245-E1EECB458A2E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DBBA986-C19D-4107-B516-41F46F99F209}">
      <dgm:prSet phldrT="[Текст]" custT="1"/>
      <dgm:spPr/>
      <dgm:t>
        <a:bodyPr/>
        <a:lstStyle/>
        <a:p>
          <a:pPr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dirty="0" smtClean="0">
              <a:solidFill>
                <a:srgbClr val="FF0000"/>
              </a:solidFill>
            </a:rPr>
            <a:t>II</a:t>
          </a:r>
          <a:r>
            <a:rPr lang="ru-RU" sz="1600" b="1" dirty="0" smtClean="0">
              <a:solidFill>
                <a:srgbClr val="FF0000"/>
              </a:solidFill>
            </a:rPr>
            <a:t> ЭТАП создания и существования единой образовательной программы дошкольного образования. 50-е  – 80-е  гг. 20 века. </a:t>
          </a:r>
        </a:p>
        <a:p>
          <a:pPr mar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dirty="0" smtClean="0"/>
            <a:t>1962 г. -  «Программа воспитания в детском саду». Единая программа </a:t>
          </a:r>
          <a:r>
            <a:rPr lang="ru-RU" sz="1050" dirty="0" err="1" smtClean="0"/>
            <a:t>воспитательно</a:t>
          </a:r>
          <a:r>
            <a:rPr lang="ru-RU" sz="1050" dirty="0" smtClean="0"/>
            <a:t>-образовательной работы с детьми от раннего возраста до поступления в школу, утверждена Министерством просвещения РСФСР. Академия педагогических наук РСФСР и Академии медицинских наук СССР. </a:t>
          </a:r>
        </a:p>
        <a:p>
          <a:pPr mar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dirty="0" smtClean="0"/>
            <a:t>1978 г. - восьмое издание «Программы воспитания в детском саду» </a:t>
          </a:r>
        </a:p>
        <a:p>
          <a:pPr mar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dirty="0" smtClean="0"/>
            <a:t>1984 г. -  типовая «Программа воспитания и обучения в детском саду». </a:t>
          </a:r>
          <a:endParaRPr lang="ru-RU" sz="1050" dirty="0"/>
        </a:p>
      </dgm:t>
    </dgm:pt>
    <dgm:pt modelId="{481331ED-843B-4C7D-AF98-C3AFD86EF5E8}" type="parTrans" cxnId="{4F8331A9-5C6A-4EC6-8662-0CD7100F58A8}">
      <dgm:prSet/>
      <dgm:spPr/>
      <dgm:t>
        <a:bodyPr/>
        <a:lstStyle/>
        <a:p>
          <a:endParaRPr lang="ru-RU"/>
        </a:p>
      </dgm:t>
    </dgm:pt>
    <dgm:pt modelId="{EFB2D256-A8A2-45FF-8CC3-C74570A75085}" type="sibTrans" cxnId="{4F8331A9-5C6A-4EC6-8662-0CD7100F58A8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88C2C99D-BAEF-4895-9575-44F00C7B3A9C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rgbClr val="FF0000"/>
              </a:solidFill>
            </a:rPr>
            <a:t>III</a:t>
          </a:r>
          <a:r>
            <a:rPr lang="ru-RU" sz="1600" b="1" dirty="0" smtClean="0">
              <a:solidFill>
                <a:srgbClr val="FF0000"/>
              </a:solidFill>
            </a:rPr>
            <a:t> ЭТАП вариативных программ дошкольного образования. 80-е гг. 20 века – первое десятилетие 21 века.   </a:t>
          </a:r>
        </a:p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1989 г. - «Концепция дошкольного воспитания».</a:t>
          </a:r>
        </a:p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1989 … - вариативные программы дошкольного образования </a:t>
          </a:r>
          <a:endParaRPr lang="ru-RU" sz="1400" dirty="0"/>
        </a:p>
      </dgm:t>
    </dgm:pt>
    <dgm:pt modelId="{B7B15FC2-D320-4AB3-BA58-F4989253DA84}" type="parTrans" cxnId="{6DA958A4-A6C6-4477-8110-5507ED17412C}">
      <dgm:prSet/>
      <dgm:spPr/>
      <dgm:t>
        <a:bodyPr/>
        <a:lstStyle/>
        <a:p>
          <a:endParaRPr lang="ru-RU"/>
        </a:p>
      </dgm:t>
    </dgm:pt>
    <dgm:pt modelId="{A5377AA6-53AC-4487-8F5A-141AF08CD9CD}" type="sibTrans" cxnId="{6DA958A4-A6C6-4477-8110-5507ED17412C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67B5AF3-218D-4C9A-A8BB-37234246AF98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rgbClr val="FF0000"/>
              </a:solidFill>
            </a:rPr>
            <a:t>IV</a:t>
          </a:r>
          <a:r>
            <a:rPr lang="ru-RU" sz="1600" b="1" dirty="0" smtClean="0">
              <a:solidFill>
                <a:srgbClr val="FF0000"/>
              </a:solidFill>
            </a:rPr>
            <a:t> ЭТАП стандартизации и нормативной </a:t>
          </a:r>
          <a:r>
            <a:rPr lang="ru-RU" sz="1600" b="1" dirty="0" err="1" smtClean="0">
              <a:solidFill>
                <a:srgbClr val="FF0000"/>
              </a:solidFill>
            </a:rPr>
            <a:t>оформленности</a:t>
          </a:r>
          <a:r>
            <a:rPr lang="ru-RU" sz="1600" b="1" dirty="0" smtClean="0">
              <a:solidFill>
                <a:srgbClr val="FF0000"/>
              </a:solidFill>
            </a:rPr>
            <a:t> уровня дошкольного образования. 10-е гг. 21 века – 2022 год. </a:t>
          </a:r>
        </a:p>
        <a:p>
          <a:pPr marL="0" indent="361950" algn="l">
            <a:lnSpc>
              <a:spcPct val="100000"/>
            </a:lnSpc>
            <a:spcAft>
              <a:spcPts val="0"/>
            </a:spcAft>
          </a:pPr>
          <a:r>
            <a:rPr lang="ru-RU" sz="1200" dirty="0" smtClean="0"/>
            <a:t>2010 г. -  Федеральные государственные требования к структуре основной общеобразовательной программы дошкольного образования. </a:t>
          </a:r>
        </a:p>
        <a:p>
          <a:pPr marL="0" indent="361950" algn="l">
            <a:lnSpc>
              <a:spcPct val="100000"/>
            </a:lnSpc>
            <a:spcAft>
              <a:spcPts val="0"/>
            </a:spcAft>
          </a:pPr>
          <a:r>
            <a:rPr lang="ru-RU" sz="1200" dirty="0" smtClean="0"/>
            <a:t>2012 г. новый «Закон об образовании в РФ». Впервые нормативно закрепил образовательный статус дошкольного образования как первого уровня системы общего образования.</a:t>
          </a:r>
        </a:p>
        <a:p>
          <a:pPr marL="0" indent="361950" algn="l">
            <a:lnSpc>
              <a:spcPct val="100000"/>
            </a:lnSpc>
            <a:spcAft>
              <a:spcPts val="0"/>
            </a:spcAft>
          </a:pPr>
          <a:r>
            <a:rPr lang="ru-RU" sz="1200" dirty="0" smtClean="0"/>
            <a:t>2013 г. -  ФЕДЕРАЛЬНЫЙ ГОСУДАРСТВЕННЫЙ ОБРАЗОВАТЕЛЬНЫЙ СТАНДАРТ ДОШКОЛЬНОГО ОБРАЗОВАНИЯ (ФГОС ДО). Регламентирует функционирование системы дошкольного образования.</a:t>
          </a:r>
        </a:p>
        <a:p>
          <a:pPr marL="0" indent="361950"/>
          <a:r>
            <a:rPr lang="ru-RU" sz="1200" dirty="0" smtClean="0"/>
            <a:t>2015 г. - Примерная основная образовательная программа дошкольного образования (ПООП ДО).</a:t>
          </a:r>
        </a:p>
        <a:p>
          <a:pPr marL="0" indent="361950"/>
          <a:r>
            <a:rPr lang="ru-RU" sz="1200" dirty="0" smtClean="0"/>
            <a:t>Навигатор образовательных программ дошкольного образования (21 комплексная программа и 23 парциальные программы). На основе ПООП и программ навигатора ДОО разрабатывают образовательные программы.</a:t>
          </a:r>
        </a:p>
        <a:p>
          <a:pPr marL="0" indent="361950" algn="l">
            <a:lnSpc>
              <a:spcPct val="100000"/>
            </a:lnSpc>
            <a:spcAft>
              <a:spcPts val="0"/>
            </a:spcAft>
          </a:pPr>
          <a:endParaRPr lang="ru-RU" sz="1200" dirty="0"/>
        </a:p>
      </dgm:t>
    </dgm:pt>
    <dgm:pt modelId="{3A23DE06-24A4-411D-8A53-7C75004837AE}" type="parTrans" cxnId="{1AFBA241-98A5-4103-91E2-C2469D7D0A2F}">
      <dgm:prSet/>
      <dgm:spPr/>
      <dgm:t>
        <a:bodyPr/>
        <a:lstStyle/>
        <a:p>
          <a:endParaRPr lang="ru-RU"/>
        </a:p>
      </dgm:t>
    </dgm:pt>
    <dgm:pt modelId="{21DC8134-6320-4EA4-9B56-C0437B73979C}" type="sibTrans" cxnId="{1AFBA241-98A5-4103-91E2-C2469D7D0A2F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37E1409-D76E-4B30-88D2-FB9E9975D368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defTabSz="711200">
            <a:spcBef>
              <a:spcPct val="0"/>
            </a:spcBef>
          </a:pPr>
          <a:r>
            <a:rPr lang="en-US" sz="1600" b="1" dirty="0" smtClean="0">
              <a:solidFill>
                <a:srgbClr val="FF0000"/>
              </a:solidFill>
            </a:rPr>
            <a:t>V</a:t>
          </a:r>
          <a:r>
            <a:rPr lang="ru-RU" sz="1600" b="1" dirty="0" smtClean="0">
              <a:solidFill>
                <a:srgbClr val="FF0000"/>
              </a:solidFill>
            </a:rPr>
            <a:t> ЭТАП создания целостного, единого образовательного пространства Российской Федерации. </a:t>
          </a:r>
        </a:p>
        <a:p>
          <a:pPr algn="l" defTabSz="711200">
            <a:spcBef>
              <a:spcPct val="0"/>
            </a:spcBef>
          </a:pPr>
          <a:r>
            <a:rPr lang="ru-RU" sz="1200" b="1" dirty="0" smtClean="0"/>
            <a:t>Сентябрь 2022 г. – изменения в  «Закон об образовании Российской Федерации» . Федеральная основная общеобразовательная программа.</a:t>
          </a:r>
        </a:p>
        <a:p>
          <a:pPr algn="l" defTabSz="711200">
            <a:spcBef>
              <a:spcPct val="0"/>
            </a:spcBef>
          </a:pPr>
          <a:r>
            <a:rPr lang="ru-RU" sz="1200" b="1" dirty="0" smtClean="0"/>
            <a:t> </a:t>
          </a:r>
        </a:p>
        <a:p>
          <a:pPr algn="ctr" defTabSz="711200">
            <a:spcBef>
              <a:spcPct val="0"/>
            </a:spcBef>
          </a:pPr>
          <a:r>
            <a:rPr lang="ru-RU" sz="1200" b="1" dirty="0" smtClean="0">
              <a:solidFill>
                <a:srgbClr val="FF0000"/>
              </a:solidFill>
            </a:rPr>
            <a:t>Федеральная основная общеобразовательная программа определяет единые для Российской Федерации: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solidFill>
                <a:srgbClr val="FF0000"/>
              </a:solidFill>
            </a:rPr>
            <a:t>- базовые объем и содержание дошкольного образования, </a:t>
          </a:r>
        </a:p>
        <a:p>
          <a:pPr algn="ctr" defTabSz="711200">
            <a:spcBef>
              <a:spcPct val="0"/>
            </a:spcBef>
          </a:pPr>
          <a:r>
            <a:rPr lang="ru-RU" sz="1200" b="1" dirty="0" smtClean="0">
              <a:solidFill>
                <a:srgbClr val="FF0000"/>
              </a:solidFill>
            </a:rPr>
            <a:t>- планируемые результаты освоения образовательной программы.</a:t>
          </a:r>
        </a:p>
        <a:p>
          <a:pPr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dirty="0" smtClean="0"/>
            <a:t>. </a:t>
          </a:r>
          <a:endParaRPr lang="ru-RU" sz="1050" dirty="0"/>
        </a:p>
      </dgm:t>
    </dgm:pt>
    <dgm:pt modelId="{12ED41CB-D53D-4FA6-A0E8-AD3166D505A8}" type="parTrans" cxnId="{1C97F292-F073-41CF-B24F-1EDDB91008C4}">
      <dgm:prSet/>
      <dgm:spPr/>
      <dgm:t>
        <a:bodyPr/>
        <a:lstStyle/>
        <a:p>
          <a:endParaRPr lang="ru-RU"/>
        </a:p>
      </dgm:t>
    </dgm:pt>
    <dgm:pt modelId="{CF1470FA-1BCA-4BCD-AC07-7AFC198A7786}" type="sibTrans" cxnId="{1C97F292-F073-41CF-B24F-1EDDB91008C4}">
      <dgm:prSet/>
      <dgm:spPr/>
      <dgm:t>
        <a:bodyPr/>
        <a:lstStyle/>
        <a:p>
          <a:endParaRPr lang="ru-RU"/>
        </a:p>
      </dgm:t>
    </dgm:pt>
    <dgm:pt modelId="{FA2CF019-0528-4B37-9336-1375683D24DD}" type="pres">
      <dgm:prSet presAssocID="{B0D82DF1-F505-40D8-B025-8F6917BF26B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AADDE89-E8F7-4CC4-A525-1D3C1253E652}" type="pres">
      <dgm:prSet presAssocID="{6E447F2E-76CF-4AEC-973B-9DDE6DF1FC9A}" presName="compNode" presStyleCnt="0"/>
      <dgm:spPr/>
    </dgm:pt>
    <dgm:pt modelId="{36260E47-2B2A-4B40-B5B8-4F658DC0CA7A}" type="pres">
      <dgm:prSet presAssocID="{6E447F2E-76CF-4AEC-973B-9DDE6DF1FC9A}" presName="dummyConnPt" presStyleCnt="0"/>
      <dgm:spPr/>
    </dgm:pt>
    <dgm:pt modelId="{3D451A7F-138C-4EC6-9E7E-0782934E2225}" type="pres">
      <dgm:prSet presAssocID="{6E447F2E-76CF-4AEC-973B-9DDE6DF1FC9A}" presName="node" presStyleLbl="node1" presStyleIdx="0" presStyleCnt="5" custScaleX="512627" custScaleY="261944" custLinFactNeighborX="-63876" custLinFactNeighborY="-35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272E6-405D-4881-A72B-E240538801A9}" type="pres">
      <dgm:prSet presAssocID="{8AD04828-2802-48BE-B5E4-4D1198BAEF02}" presName="sibTrans" presStyleLbl="bgSibTrans2D1" presStyleIdx="0" presStyleCnt="4" custAng="21473386" custScaleY="409206" custLinFactNeighborX="4250" custLinFactNeighborY="-37780"/>
      <dgm:spPr/>
      <dgm:t>
        <a:bodyPr/>
        <a:lstStyle/>
        <a:p>
          <a:endParaRPr lang="ru-RU"/>
        </a:p>
      </dgm:t>
    </dgm:pt>
    <dgm:pt modelId="{1CE48832-2806-4E10-9F6A-69D2E3CDFB94}" type="pres">
      <dgm:prSet presAssocID="{4DBBA986-C19D-4107-B516-41F46F99F209}" presName="compNode" presStyleCnt="0"/>
      <dgm:spPr/>
    </dgm:pt>
    <dgm:pt modelId="{64CD0BFD-D917-40C9-A154-06A4BDBAE08A}" type="pres">
      <dgm:prSet presAssocID="{4DBBA986-C19D-4107-B516-41F46F99F209}" presName="dummyConnPt" presStyleCnt="0"/>
      <dgm:spPr/>
    </dgm:pt>
    <dgm:pt modelId="{A58DE458-584A-45C9-8513-4908312E53F8}" type="pres">
      <dgm:prSet presAssocID="{4DBBA986-C19D-4107-B516-41F46F99F209}" presName="node" presStyleLbl="node1" presStyleIdx="1" presStyleCnt="5" custScaleX="497657" custScaleY="326599" custLinFactX="-11303" custLinFactNeighborX="-100000" custLinFactNeighborY="-7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6327F-D459-4BCA-9C4A-FE6E7743F803}" type="pres">
      <dgm:prSet presAssocID="{EFB2D256-A8A2-45FF-8CC3-C74570A75085}" presName="sibTrans" presStyleLbl="bgSibTrans2D1" presStyleIdx="1" presStyleCnt="4" custScaleY="447252" custLinFactNeighborX="3662" custLinFactNeighborY="7201"/>
      <dgm:spPr/>
      <dgm:t>
        <a:bodyPr/>
        <a:lstStyle/>
        <a:p>
          <a:endParaRPr lang="ru-RU"/>
        </a:p>
      </dgm:t>
    </dgm:pt>
    <dgm:pt modelId="{092528E9-B6BF-4E8F-9273-956640FD42FC}" type="pres">
      <dgm:prSet presAssocID="{88C2C99D-BAEF-4895-9575-44F00C7B3A9C}" presName="compNode" presStyleCnt="0"/>
      <dgm:spPr/>
    </dgm:pt>
    <dgm:pt modelId="{8E144ADE-9ABD-42F2-AEFE-F2429843E896}" type="pres">
      <dgm:prSet presAssocID="{88C2C99D-BAEF-4895-9575-44F00C7B3A9C}" presName="dummyConnPt" presStyleCnt="0"/>
      <dgm:spPr/>
    </dgm:pt>
    <dgm:pt modelId="{EFE8EA7B-FC16-457F-BCA1-C508C7832209}" type="pres">
      <dgm:prSet presAssocID="{88C2C99D-BAEF-4895-9575-44F00C7B3A9C}" presName="node" presStyleLbl="node1" presStyleIdx="2" presStyleCnt="5" custScaleX="498172" custScaleY="186247" custLinFactNeighborX="-2133" custLinFactNeighborY="6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0B0B5-7701-4748-9A46-BFD05638CA52}" type="pres">
      <dgm:prSet presAssocID="{A5377AA6-53AC-4487-8F5A-141AF08CD9CD}" presName="sibTrans" presStyleLbl="bgSibTrans2D1" presStyleIdx="2" presStyleCnt="4" custAng="537903" custScaleY="305046" custLinFactY="181660" custLinFactNeighborX="439" custLinFactNeighborY="200000"/>
      <dgm:spPr/>
      <dgm:t>
        <a:bodyPr/>
        <a:lstStyle/>
        <a:p>
          <a:endParaRPr lang="ru-RU"/>
        </a:p>
      </dgm:t>
    </dgm:pt>
    <dgm:pt modelId="{E1B181D8-70E0-4326-9103-9066765711BD}" type="pres">
      <dgm:prSet presAssocID="{367B5AF3-218D-4C9A-A8BB-37234246AF98}" presName="compNode" presStyleCnt="0"/>
      <dgm:spPr/>
    </dgm:pt>
    <dgm:pt modelId="{E97672B2-80B5-4DDF-A2DD-8E58C4482C80}" type="pres">
      <dgm:prSet presAssocID="{367B5AF3-218D-4C9A-A8BB-37234246AF98}" presName="dummyConnPt" presStyleCnt="0"/>
      <dgm:spPr/>
    </dgm:pt>
    <dgm:pt modelId="{CD8090AE-06D4-42A2-B6AA-CBE3E28D5849}" type="pres">
      <dgm:prSet presAssocID="{367B5AF3-218D-4C9A-A8BB-37234246AF98}" presName="node" presStyleLbl="node1" presStyleIdx="3" presStyleCnt="5" custScaleX="585171" custScaleY="480248" custLinFactNeighborX="7476" custLinFactNeighborY="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FDE37-BC0A-44E1-9120-0821DD18721F}" type="pres">
      <dgm:prSet presAssocID="{21DC8134-6320-4EA4-9B56-C0437B73979C}" presName="sibTrans" presStyleLbl="bgSibTrans2D1" presStyleIdx="3" presStyleCnt="4" custAng="21580270" custScaleY="538675"/>
      <dgm:spPr/>
      <dgm:t>
        <a:bodyPr/>
        <a:lstStyle/>
        <a:p>
          <a:endParaRPr lang="ru-RU"/>
        </a:p>
      </dgm:t>
    </dgm:pt>
    <dgm:pt modelId="{8914188E-DCE3-4EE2-98F6-CF81AAD630EC}" type="pres">
      <dgm:prSet presAssocID="{037E1409-D76E-4B30-88D2-FB9E9975D368}" presName="compNode" presStyleCnt="0"/>
      <dgm:spPr/>
    </dgm:pt>
    <dgm:pt modelId="{6370C3F7-56D3-4EC7-878F-94F1671F405E}" type="pres">
      <dgm:prSet presAssocID="{037E1409-D76E-4B30-88D2-FB9E9975D368}" presName="dummyConnPt" presStyleCnt="0"/>
      <dgm:spPr/>
    </dgm:pt>
    <dgm:pt modelId="{BA0ED648-D180-44E0-A5F6-346FC028B908}" type="pres">
      <dgm:prSet presAssocID="{037E1409-D76E-4B30-88D2-FB9E9975D368}" presName="node" presStyleLbl="node1" presStyleIdx="4" presStyleCnt="5" custScaleX="578386" custScaleY="298977" custLinFactNeighborX="-149" custLinFactNeighborY="-48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05005E-6A2E-4800-9AAC-6EC627E4DAD5}" type="presOf" srcId="{8AD04828-2802-48BE-B5E4-4D1198BAEF02}" destId="{017272E6-405D-4881-A72B-E240538801A9}" srcOrd="0" destOrd="0" presId="urn:microsoft.com/office/officeart/2005/8/layout/bProcess4"/>
    <dgm:cxn modelId="{1879193F-79DF-4BA8-A8C1-6284BA716BB7}" type="presOf" srcId="{21DC8134-6320-4EA4-9B56-C0437B73979C}" destId="{AADFDE37-BC0A-44E1-9120-0821DD18721F}" srcOrd="0" destOrd="0" presId="urn:microsoft.com/office/officeart/2005/8/layout/bProcess4"/>
    <dgm:cxn modelId="{043A2762-53DC-4315-8CDC-6E324EB6D536}" type="presOf" srcId="{B0D82DF1-F505-40D8-B025-8F6917BF26B0}" destId="{FA2CF019-0528-4B37-9336-1375683D24DD}" srcOrd="0" destOrd="0" presId="urn:microsoft.com/office/officeart/2005/8/layout/bProcess4"/>
    <dgm:cxn modelId="{4F8331A9-5C6A-4EC6-8662-0CD7100F58A8}" srcId="{B0D82DF1-F505-40D8-B025-8F6917BF26B0}" destId="{4DBBA986-C19D-4107-B516-41F46F99F209}" srcOrd="1" destOrd="0" parTransId="{481331ED-843B-4C7D-AF98-C3AFD86EF5E8}" sibTransId="{EFB2D256-A8A2-45FF-8CC3-C74570A75085}"/>
    <dgm:cxn modelId="{6DA958A4-A6C6-4477-8110-5507ED17412C}" srcId="{B0D82DF1-F505-40D8-B025-8F6917BF26B0}" destId="{88C2C99D-BAEF-4895-9575-44F00C7B3A9C}" srcOrd="2" destOrd="0" parTransId="{B7B15FC2-D320-4AB3-BA58-F4989253DA84}" sibTransId="{A5377AA6-53AC-4487-8F5A-141AF08CD9CD}"/>
    <dgm:cxn modelId="{FAA5E8B1-7712-45BE-904E-84C847CA8782}" type="presOf" srcId="{88C2C99D-BAEF-4895-9575-44F00C7B3A9C}" destId="{EFE8EA7B-FC16-457F-BCA1-C508C7832209}" srcOrd="0" destOrd="0" presId="urn:microsoft.com/office/officeart/2005/8/layout/bProcess4"/>
    <dgm:cxn modelId="{1576CD9E-06F6-4E23-AFBE-B499FBC00E59}" type="presOf" srcId="{A5377AA6-53AC-4487-8F5A-141AF08CD9CD}" destId="{A660B0B5-7701-4748-9A46-BFD05638CA52}" srcOrd="0" destOrd="0" presId="urn:microsoft.com/office/officeart/2005/8/layout/bProcess4"/>
    <dgm:cxn modelId="{00E9640C-0FA1-4174-AE43-41475DB2E7AD}" type="presOf" srcId="{EFB2D256-A8A2-45FF-8CC3-C74570A75085}" destId="{9CC6327F-D459-4BCA-9C4A-FE6E7743F803}" srcOrd="0" destOrd="0" presId="urn:microsoft.com/office/officeart/2005/8/layout/bProcess4"/>
    <dgm:cxn modelId="{5DF85316-9A41-4D10-9245-E1EECB458A2E}" srcId="{B0D82DF1-F505-40D8-B025-8F6917BF26B0}" destId="{6E447F2E-76CF-4AEC-973B-9DDE6DF1FC9A}" srcOrd="0" destOrd="0" parTransId="{87AF52DA-6987-400C-ABF8-168109E3AA7F}" sibTransId="{8AD04828-2802-48BE-B5E4-4D1198BAEF02}"/>
    <dgm:cxn modelId="{8F0CBCC8-D461-4F29-A643-642176741D98}" type="presOf" srcId="{037E1409-D76E-4B30-88D2-FB9E9975D368}" destId="{BA0ED648-D180-44E0-A5F6-346FC028B908}" srcOrd="0" destOrd="0" presId="urn:microsoft.com/office/officeart/2005/8/layout/bProcess4"/>
    <dgm:cxn modelId="{C8C2C67A-6621-466B-B38A-C4E2E9F21A75}" type="presOf" srcId="{367B5AF3-218D-4C9A-A8BB-37234246AF98}" destId="{CD8090AE-06D4-42A2-B6AA-CBE3E28D5849}" srcOrd="0" destOrd="0" presId="urn:microsoft.com/office/officeart/2005/8/layout/bProcess4"/>
    <dgm:cxn modelId="{1AFBA241-98A5-4103-91E2-C2469D7D0A2F}" srcId="{B0D82DF1-F505-40D8-B025-8F6917BF26B0}" destId="{367B5AF3-218D-4C9A-A8BB-37234246AF98}" srcOrd="3" destOrd="0" parTransId="{3A23DE06-24A4-411D-8A53-7C75004837AE}" sibTransId="{21DC8134-6320-4EA4-9B56-C0437B73979C}"/>
    <dgm:cxn modelId="{6B1E8B40-2894-4228-BF4D-F27937ECF62F}" type="presOf" srcId="{6E447F2E-76CF-4AEC-973B-9DDE6DF1FC9A}" destId="{3D451A7F-138C-4EC6-9E7E-0782934E2225}" srcOrd="0" destOrd="0" presId="urn:microsoft.com/office/officeart/2005/8/layout/bProcess4"/>
    <dgm:cxn modelId="{08C8725B-90E6-45D9-AA74-480D712DA1B2}" type="presOf" srcId="{4DBBA986-C19D-4107-B516-41F46F99F209}" destId="{A58DE458-584A-45C9-8513-4908312E53F8}" srcOrd="0" destOrd="0" presId="urn:microsoft.com/office/officeart/2005/8/layout/bProcess4"/>
    <dgm:cxn modelId="{1C97F292-F073-41CF-B24F-1EDDB91008C4}" srcId="{B0D82DF1-F505-40D8-B025-8F6917BF26B0}" destId="{037E1409-D76E-4B30-88D2-FB9E9975D368}" srcOrd="4" destOrd="0" parTransId="{12ED41CB-D53D-4FA6-A0E8-AD3166D505A8}" sibTransId="{CF1470FA-1BCA-4BCD-AC07-7AFC198A7786}"/>
    <dgm:cxn modelId="{63E57AEA-C35E-4600-801F-EBF7E23E2C65}" type="presParOf" srcId="{FA2CF019-0528-4B37-9336-1375683D24DD}" destId="{EAADDE89-E8F7-4CC4-A525-1D3C1253E652}" srcOrd="0" destOrd="0" presId="urn:microsoft.com/office/officeart/2005/8/layout/bProcess4"/>
    <dgm:cxn modelId="{7D6F8DE3-9F23-41E6-BD7D-1A0D0D0CF799}" type="presParOf" srcId="{EAADDE89-E8F7-4CC4-A525-1D3C1253E652}" destId="{36260E47-2B2A-4B40-B5B8-4F658DC0CA7A}" srcOrd="0" destOrd="0" presId="urn:microsoft.com/office/officeart/2005/8/layout/bProcess4"/>
    <dgm:cxn modelId="{D2FF31D5-7B6F-4F92-A775-18F118A32464}" type="presParOf" srcId="{EAADDE89-E8F7-4CC4-A525-1D3C1253E652}" destId="{3D451A7F-138C-4EC6-9E7E-0782934E2225}" srcOrd="1" destOrd="0" presId="urn:microsoft.com/office/officeart/2005/8/layout/bProcess4"/>
    <dgm:cxn modelId="{C791681F-45CF-4DA0-8A35-CD8754EF6060}" type="presParOf" srcId="{FA2CF019-0528-4B37-9336-1375683D24DD}" destId="{017272E6-405D-4881-A72B-E240538801A9}" srcOrd="1" destOrd="0" presId="urn:microsoft.com/office/officeart/2005/8/layout/bProcess4"/>
    <dgm:cxn modelId="{67BD97D6-B8C1-4255-8D9A-6E0FEEB06308}" type="presParOf" srcId="{FA2CF019-0528-4B37-9336-1375683D24DD}" destId="{1CE48832-2806-4E10-9F6A-69D2E3CDFB94}" srcOrd="2" destOrd="0" presId="urn:microsoft.com/office/officeart/2005/8/layout/bProcess4"/>
    <dgm:cxn modelId="{28897CF0-F30B-4510-B3A9-5A934EBBDE80}" type="presParOf" srcId="{1CE48832-2806-4E10-9F6A-69D2E3CDFB94}" destId="{64CD0BFD-D917-40C9-A154-06A4BDBAE08A}" srcOrd="0" destOrd="0" presId="urn:microsoft.com/office/officeart/2005/8/layout/bProcess4"/>
    <dgm:cxn modelId="{BB271FB4-BA4D-4A17-B57F-31CDFB0C9F25}" type="presParOf" srcId="{1CE48832-2806-4E10-9F6A-69D2E3CDFB94}" destId="{A58DE458-584A-45C9-8513-4908312E53F8}" srcOrd="1" destOrd="0" presId="urn:microsoft.com/office/officeart/2005/8/layout/bProcess4"/>
    <dgm:cxn modelId="{14D9B699-4354-42C6-BE04-C595EC80E504}" type="presParOf" srcId="{FA2CF019-0528-4B37-9336-1375683D24DD}" destId="{9CC6327F-D459-4BCA-9C4A-FE6E7743F803}" srcOrd="3" destOrd="0" presId="urn:microsoft.com/office/officeart/2005/8/layout/bProcess4"/>
    <dgm:cxn modelId="{83997B75-D228-4A01-A15C-7E9A47B978F7}" type="presParOf" srcId="{FA2CF019-0528-4B37-9336-1375683D24DD}" destId="{092528E9-B6BF-4E8F-9273-956640FD42FC}" srcOrd="4" destOrd="0" presId="urn:microsoft.com/office/officeart/2005/8/layout/bProcess4"/>
    <dgm:cxn modelId="{372431E5-EA43-48F8-8FE6-4D451AE31179}" type="presParOf" srcId="{092528E9-B6BF-4E8F-9273-956640FD42FC}" destId="{8E144ADE-9ABD-42F2-AEFE-F2429843E896}" srcOrd="0" destOrd="0" presId="urn:microsoft.com/office/officeart/2005/8/layout/bProcess4"/>
    <dgm:cxn modelId="{EC20EBB6-4D90-4961-BEF1-66C27583A0CA}" type="presParOf" srcId="{092528E9-B6BF-4E8F-9273-956640FD42FC}" destId="{EFE8EA7B-FC16-457F-BCA1-C508C7832209}" srcOrd="1" destOrd="0" presId="urn:microsoft.com/office/officeart/2005/8/layout/bProcess4"/>
    <dgm:cxn modelId="{6DBBF752-BD84-4B19-BC39-06FCFE97A900}" type="presParOf" srcId="{FA2CF019-0528-4B37-9336-1375683D24DD}" destId="{A660B0B5-7701-4748-9A46-BFD05638CA52}" srcOrd="5" destOrd="0" presId="urn:microsoft.com/office/officeart/2005/8/layout/bProcess4"/>
    <dgm:cxn modelId="{D046DBF3-100D-4423-8A59-4F7AA1728D00}" type="presParOf" srcId="{FA2CF019-0528-4B37-9336-1375683D24DD}" destId="{E1B181D8-70E0-4326-9103-9066765711BD}" srcOrd="6" destOrd="0" presId="urn:microsoft.com/office/officeart/2005/8/layout/bProcess4"/>
    <dgm:cxn modelId="{ADEBB660-CAC2-4FFB-9C73-1DA8FD4125A5}" type="presParOf" srcId="{E1B181D8-70E0-4326-9103-9066765711BD}" destId="{E97672B2-80B5-4DDF-A2DD-8E58C4482C80}" srcOrd="0" destOrd="0" presId="urn:microsoft.com/office/officeart/2005/8/layout/bProcess4"/>
    <dgm:cxn modelId="{268CCB4B-49F2-4237-8152-C5762EBDDC4D}" type="presParOf" srcId="{E1B181D8-70E0-4326-9103-9066765711BD}" destId="{CD8090AE-06D4-42A2-B6AA-CBE3E28D5849}" srcOrd="1" destOrd="0" presId="urn:microsoft.com/office/officeart/2005/8/layout/bProcess4"/>
    <dgm:cxn modelId="{F86315B5-1946-4AC4-898C-22C8F984B671}" type="presParOf" srcId="{FA2CF019-0528-4B37-9336-1375683D24DD}" destId="{AADFDE37-BC0A-44E1-9120-0821DD18721F}" srcOrd="7" destOrd="0" presId="urn:microsoft.com/office/officeart/2005/8/layout/bProcess4"/>
    <dgm:cxn modelId="{B511176E-294C-4D1B-AD76-4975B9D9553B}" type="presParOf" srcId="{FA2CF019-0528-4B37-9336-1375683D24DD}" destId="{8914188E-DCE3-4EE2-98F6-CF81AAD630EC}" srcOrd="8" destOrd="0" presId="urn:microsoft.com/office/officeart/2005/8/layout/bProcess4"/>
    <dgm:cxn modelId="{76296097-3723-47F8-A41F-6A0055EBD5F2}" type="presParOf" srcId="{8914188E-DCE3-4EE2-98F6-CF81AAD630EC}" destId="{6370C3F7-56D3-4EC7-878F-94F1671F405E}" srcOrd="0" destOrd="0" presId="urn:microsoft.com/office/officeart/2005/8/layout/bProcess4"/>
    <dgm:cxn modelId="{7BB3AA27-8100-44B8-9C8D-1391FDE3C344}" type="presParOf" srcId="{8914188E-DCE3-4EE2-98F6-CF81AAD630EC}" destId="{BA0ED648-D180-44E0-A5F6-346FC028B908}" srcOrd="1" destOrd="0" presId="urn:microsoft.com/office/officeart/2005/8/layout/bProcess4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F32C4E-39B0-49C2-8822-2079FB9EEB36}" type="doc">
      <dgm:prSet loTypeId="urn:microsoft.com/office/officeart/2005/8/layout/process1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145E82F-11DD-45E1-A925-7B646D9946AB}">
      <dgm:prSet custT="1"/>
      <dgm:spPr/>
      <dgm:t>
        <a:bodyPr/>
        <a:lstStyle/>
        <a:p>
          <a:pPr rtl="0"/>
          <a:r>
            <a:rPr lang="ru-RU" sz="1800" b="0" baseline="0" dirty="0"/>
            <a:t>Оформление пространства жизни, деятельности и образования ребенка дошкольного возраста</a:t>
          </a:r>
        </a:p>
      </dgm:t>
    </dgm:pt>
    <dgm:pt modelId="{537D21CC-E5C3-4384-940C-C11F40972991}" type="parTrans" cxnId="{20C9A494-A269-4CEE-86F1-ECF6A0795ABA}">
      <dgm:prSet/>
      <dgm:spPr/>
      <dgm:t>
        <a:bodyPr/>
        <a:lstStyle/>
        <a:p>
          <a:endParaRPr lang="ru-RU"/>
        </a:p>
      </dgm:t>
    </dgm:pt>
    <dgm:pt modelId="{2BE5C94B-04A5-4207-B216-0215642459DC}" type="sibTrans" cxnId="{20C9A494-A269-4CEE-86F1-ECF6A0795AB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D2BCEF1-C5D4-4FBD-9DC0-0B35C67E28F6}">
      <dgm:prSet custT="1"/>
      <dgm:spPr/>
      <dgm:t>
        <a:bodyPr/>
        <a:lstStyle/>
        <a:p>
          <a:pPr rtl="0"/>
          <a:r>
            <a:rPr lang="ru-RU" sz="1800" b="0" baseline="0" dirty="0"/>
            <a:t>Модели дошкольных образовательных систем</a:t>
          </a:r>
        </a:p>
      </dgm:t>
    </dgm:pt>
    <dgm:pt modelId="{C832F81E-4B6E-4419-B16F-2C3BEB74DD77}" type="parTrans" cxnId="{9B7629A5-2ADA-4A78-84E9-752C87516987}">
      <dgm:prSet/>
      <dgm:spPr/>
      <dgm:t>
        <a:bodyPr/>
        <a:lstStyle/>
        <a:p>
          <a:endParaRPr lang="ru-RU"/>
        </a:p>
      </dgm:t>
    </dgm:pt>
    <dgm:pt modelId="{A0FCA98D-CD21-4395-8F5F-9BD84F5E8EB9}" type="sibTrans" cxnId="{9B7629A5-2ADA-4A78-84E9-752C87516987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600477C-F4B4-41BF-8161-E690CA6E3373}">
      <dgm:prSet custT="1"/>
      <dgm:spPr/>
      <dgm:t>
        <a:bodyPr/>
        <a:lstStyle/>
        <a:p>
          <a:pPr rtl="0"/>
          <a:r>
            <a:rPr lang="ru-RU" sz="1800" b="0" baseline="0" dirty="0"/>
            <a:t>Оформление </a:t>
          </a:r>
          <a:r>
            <a:rPr lang="ru-RU" sz="1800" b="0" baseline="0" dirty="0" err="1"/>
            <a:t>допредметного</a:t>
          </a:r>
          <a:r>
            <a:rPr lang="ru-RU" sz="1800" b="0" baseline="0" dirty="0"/>
            <a:t>, </a:t>
          </a:r>
          <a:r>
            <a:rPr lang="ru-RU" sz="1800" b="0" baseline="0" dirty="0" err="1"/>
            <a:t>человекоориентированного</a:t>
          </a:r>
          <a:r>
            <a:rPr lang="ru-RU" sz="1800" b="0" baseline="0" dirty="0"/>
            <a:t> программного содержания дошкольного образования</a:t>
          </a:r>
        </a:p>
      </dgm:t>
    </dgm:pt>
    <dgm:pt modelId="{EBD2B2F8-61C4-43EE-BC7F-4BBF9124EAC5}" type="parTrans" cxnId="{DC6C0AC6-218F-4C33-B878-D73A07560585}">
      <dgm:prSet/>
      <dgm:spPr/>
      <dgm:t>
        <a:bodyPr/>
        <a:lstStyle/>
        <a:p>
          <a:endParaRPr lang="ru-RU"/>
        </a:p>
      </dgm:t>
    </dgm:pt>
    <dgm:pt modelId="{233E36B1-7D00-4669-9958-5029B2350EC1}" type="sibTrans" cxnId="{DC6C0AC6-218F-4C33-B878-D73A07560585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0A11574-EAC6-446C-91C8-85E9C0E10917}">
      <dgm:prSet custT="1"/>
      <dgm:spPr/>
      <dgm:t>
        <a:bodyPr/>
        <a:lstStyle/>
        <a:p>
          <a:pPr rtl="0"/>
          <a:r>
            <a:rPr lang="ru-RU" sz="1800" b="0" baseline="0" dirty="0" smtClean="0"/>
            <a:t>Оформление </a:t>
          </a:r>
          <a:r>
            <a:rPr lang="ru-RU" sz="1800" b="0" baseline="0" dirty="0" err="1" smtClean="0"/>
            <a:t>допредметных</a:t>
          </a:r>
          <a:r>
            <a:rPr lang="ru-RU" sz="1800" b="0" baseline="0" dirty="0" smtClean="0"/>
            <a:t> методик развития (воспитания, обучения) ребенка</a:t>
          </a:r>
          <a:endParaRPr lang="ru-RU" sz="1800" b="0" baseline="0" dirty="0"/>
        </a:p>
      </dgm:t>
    </dgm:pt>
    <dgm:pt modelId="{47EE7A01-32B6-4BC3-970F-3B64C7B9592A}" type="sibTrans" cxnId="{6DF28973-58D5-4B93-8681-AD7B355DB324}">
      <dgm:prSet/>
      <dgm:spPr/>
      <dgm:t>
        <a:bodyPr/>
        <a:lstStyle/>
        <a:p>
          <a:endParaRPr lang="ru-RU"/>
        </a:p>
      </dgm:t>
    </dgm:pt>
    <dgm:pt modelId="{CABA3385-BCF4-485E-BD5E-46F5355169F1}" type="parTrans" cxnId="{6DF28973-58D5-4B93-8681-AD7B355DB324}">
      <dgm:prSet/>
      <dgm:spPr/>
      <dgm:t>
        <a:bodyPr/>
        <a:lstStyle/>
        <a:p>
          <a:endParaRPr lang="ru-RU"/>
        </a:p>
      </dgm:t>
    </dgm:pt>
    <dgm:pt modelId="{7D1513EE-66C7-4532-8B81-DA30FA8FA778}" type="pres">
      <dgm:prSet presAssocID="{67F32C4E-39B0-49C2-8822-2079FB9EEB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3688C-9BD1-4171-963E-A9B511FA1603}" type="pres">
      <dgm:prSet presAssocID="{A145E82F-11DD-45E1-A925-7B646D9946AB}" presName="node" presStyleLbl="node1" presStyleIdx="0" presStyleCnt="4" custScaleY="124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E36DF-A056-4E17-8EDA-2A51E1165FF4}" type="pres">
      <dgm:prSet presAssocID="{2BE5C94B-04A5-4207-B216-0215642459DC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635B63F-2B93-4D41-B4EA-C2A60D34ADD9}" type="pres">
      <dgm:prSet presAssocID="{2BE5C94B-04A5-4207-B216-0215642459D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EF67F08-3C85-4834-A78A-25BE4DF743F3}" type="pres">
      <dgm:prSet presAssocID="{0D2BCEF1-C5D4-4FBD-9DC0-0B35C67E28F6}" presName="node" presStyleLbl="node1" presStyleIdx="1" presStyleCnt="4" custScaleY="114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09BEA-37FD-4E46-8C5B-0BCF6408BEB5}" type="pres">
      <dgm:prSet presAssocID="{A0FCA98D-CD21-4395-8F5F-9BD84F5E8EB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246D6C3-6933-4407-B35E-D23BF4677F22}" type="pres">
      <dgm:prSet presAssocID="{A0FCA98D-CD21-4395-8F5F-9BD84F5E8EB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C83C587-D674-4BD6-9DB0-675F25E6783B}" type="pres">
      <dgm:prSet presAssocID="{7600477C-F4B4-41BF-8161-E690CA6E3373}" presName="node" presStyleLbl="node1" presStyleIdx="2" presStyleCnt="4" custScaleX="153737" custScaleY="12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A46D6-982C-4B3F-A428-262F677C95D1}" type="pres">
      <dgm:prSet presAssocID="{233E36B1-7D00-4669-9958-5029B2350EC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92CC646D-B17E-428F-A756-8A777CFDF4A5}" type="pres">
      <dgm:prSet presAssocID="{233E36B1-7D00-4669-9958-5029B2350EC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B96328F6-FEBF-429C-AA2E-4DC9C80E3F70}" type="pres">
      <dgm:prSet presAssocID="{70A11574-EAC6-446C-91C8-85E9C0E10917}" presName="node" presStyleLbl="node1" presStyleIdx="3" presStyleCnt="4" custScaleX="115017" custScaleY="135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7629A5-2ADA-4A78-84E9-752C87516987}" srcId="{67F32C4E-39B0-49C2-8822-2079FB9EEB36}" destId="{0D2BCEF1-C5D4-4FBD-9DC0-0B35C67E28F6}" srcOrd="1" destOrd="0" parTransId="{C832F81E-4B6E-4419-B16F-2C3BEB74DD77}" sibTransId="{A0FCA98D-CD21-4395-8F5F-9BD84F5E8EB9}"/>
    <dgm:cxn modelId="{D9FE2397-C2C8-453E-BC5E-805B82320AEA}" type="presOf" srcId="{2BE5C94B-04A5-4207-B216-0215642459DC}" destId="{E635B63F-2B93-4D41-B4EA-C2A60D34ADD9}" srcOrd="1" destOrd="0" presId="urn:microsoft.com/office/officeart/2005/8/layout/process1"/>
    <dgm:cxn modelId="{44C6CA24-E2FE-4FE7-BEBB-CF3F3CE37536}" type="presOf" srcId="{7600477C-F4B4-41BF-8161-E690CA6E3373}" destId="{2C83C587-D674-4BD6-9DB0-675F25E6783B}" srcOrd="0" destOrd="0" presId="urn:microsoft.com/office/officeart/2005/8/layout/process1"/>
    <dgm:cxn modelId="{DC6C0AC6-218F-4C33-B878-D73A07560585}" srcId="{67F32C4E-39B0-49C2-8822-2079FB9EEB36}" destId="{7600477C-F4B4-41BF-8161-E690CA6E3373}" srcOrd="2" destOrd="0" parTransId="{EBD2B2F8-61C4-43EE-BC7F-4BBF9124EAC5}" sibTransId="{233E36B1-7D00-4669-9958-5029B2350EC1}"/>
    <dgm:cxn modelId="{E1F6FAAB-15DC-4CAB-8C0A-3315E5E534AA}" type="presOf" srcId="{233E36B1-7D00-4669-9958-5029B2350EC1}" destId="{92CC646D-B17E-428F-A756-8A777CFDF4A5}" srcOrd="1" destOrd="0" presId="urn:microsoft.com/office/officeart/2005/8/layout/process1"/>
    <dgm:cxn modelId="{1303BC92-6BC8-4754-A275-232B01CE328A}" type="presOf" srcId="{233E36B1-7D00-4669-9958-5029B2350EC1}" destId="{16AA46D6-982C-4B3F-A428-262F677C95D1}" srcOrd="0" destOrd="0" presId="urn:microsoft.com/office/officeart/2005/8/layout/process1"/>
    <dgm:cxn modelId="{FDF3694E-D5DB-4EFC-A388-AAD865A5B6E7}" type="presOf" srcId="{A0FCA98D-CD21-4395-8F5F-9BD84F5E8EB9}" destId="{E6E09BEA-37FD-4E46-8C5B-0BCF6408BEB5}" srcOrd="0" destOrd="0" presId="urn:microsoft.com/office/officeart/2005/8/layout/process1"/>
    <dgm:cxn modelId="{D8A7FF55-0CC0-479B-8296-A2D7047E383C}" type="presOf" srcId="{70A11574-EAC6-446C-91C8-85E9C0E10917}" destId="{B96328F6-FEBF-429C-AA2E-4DC9C80E3F70}" srcOrd="0" destOrd="0" presId="urn:microsoft.com/office/officeart/2005/8/layout/process1"/>
    <dgm:cxn modelId="{6DF28973-58D5-4B93-8681-AD7B355DB324}" srcId="{67F32C4E-39B0-49C2-8822-2079FB9EEB36}" destId="{70A11574-EAC6-446C-91C8-85E9C0E10917}" srcOrd="3" destOrd="0" parTransId="{CABA3385-BCF4-485E-BD5E-46F5355169F1}" sibTransId="{47EE7A01-32B6-4BC3-970F-3B64C7B9592A}"/>
    <dgm:cxn modelId="{20C9A494-A269-4CEE-86F1-ECF6A0795ABA}" srcId="{67F32C4E-39B0-49C2-8822-2079FB9EEB36}" destId="{A145E82F-11DD-45E1-A925-7B646D9946AB}" srcOrd="0" destOrd="0" parTransId="{537D21CC-E5C3-4384-940C-C11F40972991}" sibTransId="{2BE5C94B-04A5-4207-B216-0215642459DC}"/>
    <dgm:cxn modelId="{A34690B2-424F-4CA9-B6FA-99FABCD44E4A}" type="presOf" srcId="{A0FCA98D-CD21-4395-8F5F-9BD84F5E8EB9}" destId="{A246D6C3-6933-4407-B35E-D23BF4677F22}" srcOrd="1" destOrd="0" presId="urn:microsoft.com/office/officeart/2005/8/layout/process1"/>
    <dgm:cxn modelId="{65FE4B8D-FCEC-433C-9705-E84389F5FEA4}" type="presOf" srcId="{A145E82F-11DD-45E1-A925-7B646D9946AB}" destId="{05C3688C-9BD1-4171-963E-A9B511FA1603}" srcOrd="0" destOrd="0" presId="urn:microsoft.com/office/officeart/2005/8/layout/process1"/>
    <dgm:cxn modelId="{C5389A37-D7CD-44B3-A8A6-CE85DD6B500B}" type="presOf" srcId="{2BE5C94B-04A5-4207-B216-0215642459DC}" destId="{5FEE36DF-A056-4E17-8EDA-2A51E1165FF4}" srcOrd="0" destOrd="0" presId="urn:microsoft.com/office/officeart/2005/8/layout/process1"/>
    <dgm:cxn modelId="{15DCAB31-9247-46A6-8AF6-D32D8B72EF79}" type="presOf" srcId="{0D2BCEF1-C5D4-4FBD-9DC0-0B35C67E28F6}" destId="{EEF67F08-3C85-4834-A78A-25BE4DF743F3}" srcOrd="0" destOrd="0" presId="urn:microsoft.com/office/officeart/2005/8/layout/process1"/>
    <dgm:cxn modelId="{5426FB47-E6BD-4C60-9002-5C9D393AFBF5}" type="presOf" srcId="{67F32C4E-39B0-49C2-8822-2079FB9EEB36}" destId="{7D1513EE-66C7-4532-8B81-DA30FA8FA778}" srcOrd="0" destOrd="0" presId="urn:microsoft.com/office/officeart/2005/8/layout/process1"/>
    <dgm:cxn modelId="{FFD35B01-2868-4C66-8A40-01F0BD06538B}" type="presParOf" srcId="{7D1513EE-66C7-4532-8B81-DA30FA8FA778}" destId="{05C3688C-9BD1-4171-963E-A9B511FA1603}" srcOrd="0" destOrd="0" presId="urn:microsoft.com/office/officeart/2005/8/layout/process1"/>
    <dgm:cxn modelId="{1931A7E9-2AD7-4D00-B611-26C24AC515F5}" type="presParOf" srcId="{7D1513EE-66C7-4532-8B81-DA30FA8FA778}" destId="{5FEE36DF-A056-4E17-8EDA-2A51E1165FF4}" srcOrd="1" destOrd="0" presId="urn:microsoft.com/office/officeart/2005/8/layout/process1"/>
    <dgm:cxn modelId="{A36EB005-1501-4D5E-AEAB-74E325C5AD25}" type="presParOf" srcId="{5FEE36DF-A056-4E17-8EDA-2A51E1165FF4}" destId="{E635B63F-2B93-4D41-B4EA-C2A60D34ADD9}" srcOrd="0" destOrd="0" presId="urn:microsoft.com/office/officeart/2005/8/layout/process1"/>
    <dgm:cxn modelId="{224138F5-3036-4E83-98A4-6DD707B96381}" type="presParOf" srcId="{7D1513EE-66C7-4532-8B81-DA30FA8FA778}" destId="{EEF67F08-3C85-4834-A78A-25BE4DF743F3}" srcOrd="2" destOrd="0" presId="urn:microsoft.com/office/officeart/2005/8/layout/process1"/>
    <dgm:cxn modelId="{C173363C-08B4-459E-B067-E7C2FA70299C}" type="presParOf" srcId="{7D1513EE-66C7-4532-8B81-DA30FA8FA778}" destId="{E6E09BEA-37FD-4E46-8C5B-0BCF6408BEB5}" srcOrd="3" destOrd="0" presId="urn:microsoft.com/office/officeart/2005/8/layout/process1"/>
    <dgm:cxn modelId="{3E42AAA8-EE47-486D-A1DF-90544C5F4309}" type="presParOf" srcId="{E6E09BEA-37FD-4E46-8C5B-0BCF6408BEB5}" destId="{A246D6C3-6933-4407-B35E-D23BF4677F22}" srcOrd="0" destOrd="0" presId="urn:microsoft.com/office/officeart/2005/8/layout/process1"/>
    <dgm:cxn modelId="{0279E027-2D86-4B5E-B67E-039D8D40D965}" type="presParOf" srcId="{7D1513EE-66C7-4532-8B81-DA30FA8FA778}" destId="{2C83C587-D674-4BD6-9DB0-675F25E6783B}" srcOrd="4" destOrd="0" presId="urn:microsoft.com/office/officeart/2005/8/layout/process1"/>
    <dgm:cxn modelId="{D270A7B4-10FB-4A56-9911-28C4CA4A24E7}" type="presParOf" srcId="{7D1513EE-66C7-4532-8B81-DA30FA8FA778}" destId="{16AA46D6-982C-4B3F-A428-262F677C95D1}" srcOrd="5" destOrd="0" presId="urn:microsoft.com/office/officeart/2005/8/layout/process1"/>
    <dgm:cxn modelId="{FB510B87-4146-4F47-87B9-2170F0286FA8}" type="presParOf" srcId="{16AA46D6-982C-4B3F-A428-262F677C95D1}" destId="{92CC646D-B17E-428F-A756-8A777CFDF4A5}" srcOrd="0" destOrd="0" presId="urn:microsoft.com/office/officeart/2005/8/layout/process1"/>
    <dgm:cxn modelId="{BA32C59A-DEF7-4BC6-A97B-28E396CA7ECC}" type="presParOf" srcId="{7D1513EE-66C7-4532-8B81-DA30FA8FA778}" destId="{B96328F6-FEBF-429C-AA2E-4DC9C80E3F7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060AE1-FAFE-428B-800A-1F10B4D73BDB}" type="doc">
      <dgm:prSet loTypeId="urn:microsoft.com/office/officeart/2005/8/layout/arrow6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635070D-3BDF-4324-B242-870D54F0BB45}">
      <dgm:prSet phldrT="[Текст]"/>
      <dgm:spPr/>
      <dgm:t>
        <a:bodyPr/>
        <a:lstStyle/>
        <a:p>
          <a:r>
            <a:rPr lang="ru-RU" dirty="0" smtClean="0"/>
            <a:t>Дошкольное образование как модель образования</a:t>
          </a:r>
          <a:endParaRPr lang="ru-RU" dirty="0"/>
        </a:p>
      </dgm:t>
    </dgm:pt>
    <dgm:pt modelId="{EF4E66F2-F427-46FD-8524-88A3FFEBD192}" type="parTrans" cxnId="{7D498201-56D0-429E-854C-8A06F9AB8672}">
      <dgm:prSet/>
      <dgm:spPr/>
      <dgm:t>
        <a:bodyPr/>
        <a:lstStyle/>
        <a:p>
          <a:endParaRPr lang="ru-RU"/>
        </a:p>
      </dgm:t>
    </dgm:pt>
    <dgm:pt modelId="{9D081080-948A-449B-B84F-87313521B64C}" type="sibTrans" cxnId="{7D498201-56D0-429E-854C-8A06F9AB8672}">
      <dgm:prSet/>
      <dgm:spPr/>
      <dgm:t>
        <a:bodyPr/>
        <a:lstStyle/>
        <a:p>
          <a:endParaRPr lang="ru-RU"/>
        </a:p>
      </dgm:t>
    </dgm:pt>
    <dgm:pt modelId="{9F2130AD-892A-43AE-B802-AA803ED59901}">
      <dgm:prSet phldrT="[Текст]"/>
      <dgm:spPr/>
      <dgm:t>
        <a:bodyPr/>
        <a:lstStyle/>
        <a:p>
          <a:r>
            <a:rPr lang="ru-RU" dirty="0" smtClean="0"/>
            <a:t>Дошкольное образование как модель условий</a:t>
          </a:r>
          <a:endParaRPr lang="ru-RU" dirty="0"/>
        </a:p>
      </dgm:t>
    </dgm:pt>
    <dgm:pt modelId="{296D10F6-05E5-413E-B708-5756538034DB}" type="parTrans" cxnId="{553261E1-E30F-444B-A53C-AF87403B4051}">
      <dgm:prSet/>
      <dgm:spPr/>
      <dgm:t>
        <a:bodyPr/>
        <a:lstStyle/>
        <a:p>
          <a:endParaRPr lang="ru-RU"/>
        </a:p>
      </dgm:t>
    </dgm:pt>
    <dgm:pt modelId="{B922346B-6DE3-40DE-8DE4-1A733474C892}" type="sibTrans" cxnId="{553261E1-E30F-444B-A53C-AF87403B4051}">
      <dgm:prSet/>
      <dgm:spPr/>
      <dgm:t>
        <a:bodyPr/>
        <a:lstStyle/>
        <a:p>
          <a:endParaRPr lang="ru-RU"/>
        </a:p>
      </dgm:t>
    </dgm:pt>
    <dgm:pt modelId="{FE4A648C-0EFB-49DB-A16D-D570C16268E3}" type="pres">
      <dgm:prSet presAssocID="{60060AE1-FAFE-428B-800A-1F10B4D73BD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41D99C-75BE-41A5-AC13-5F905E24D4F5}" type="pres">
      <dgm:prSet presAssocID="{60060AE1-FAFE-428B-800A-1F10B4D73BDB}" presName="ribbon" presStyleLbl="node1" presStyleIdx="0" presStyleCnt="1"/>
      <dgm:spPr/>
      <dgm:t>
        <a:bodyPr/>
        <a:lstStyle/>
        <a:p>
          <a:endParaRPr lang="ru-RU"/>
        </a:p>
      </dgm:t>
    </dgm:pt>
    <dgm:pt modelId="{80D3370A-07C3-4D5E-9716-97B028BD1410}" type="pres">
      <dgm:prSet presAssocID="{60060AE1-FAFE-428B-800A-1F10B4D73BD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2374-A2BC-431C-A6F3-A90CC158862B}" type="pres">
      <dgm:prSet presAssocID="{60060AE1-FAFE-428B-800A-1F10B4D73BD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261E1-E30F-444B-A53C-AF87403B4051}" srcId="{60060AE1-FAFE-428B-800A-1F10B4D73BDB}" destId="{9F2130AD-892A-43AE-B802-AA803ED59901}" srcOrd="1" destOrd="0" parTransId="{296D10F6-05E5-413E-B708-5756538034DB}" sibTransId="{B922346B-6DE3-40DE-8DE4-1A733474C892}"/>
    <dgm:cxn modelId="{FF334CCF-8741-47C6-8ADA-D70ED6F6DF57}" type="presOf" srcId="{9F2130AD-892A-43AE-B802-AA803ED59901}" destId="{C6432374-A2BC-431C-A6F3-A90CC158862B}" srcOrd="0" destOrd="0" presId="urn:microsoft.com/office/officeart/2005/8/layout/arrow6"/>
    <dgm:cxn modelId="{1999043B-83EC-4A5C-A7A3-1A1C8FF4E178}" type="presOf" srcId="{60060AE1-FAFE-428B-800A-1F10B4D73BDB}" destId="{FE4A648C-0EFB-49DB-A16D-D570C16268E3}" srcOrd="0" destOrd="0" presId="urn:microsoft.com/office/officeart/2005/8/layout/arrow6"/>
    <dgm:cxn modelId="{7D498201-56D0-429E-854C-8A06F9AB8672}" srcId="{60060AE1-FAFE-428B-800A-1F10B4D73BDB}" destId="{2635070D-3BDF-4324-B242-870D54F0BB45}" srcOrd="0" destOrd="0" parTransId="{EF4E66F2-F427-46FD-8524-88A3FFEBD192}" sibTransId="{9D081080-948A-449B-B84F-87313521B64C}"/>
    <dgm:cxn modelId="{DF07B129-ED94-4CEF-8A82-A9F9D80B0A8B}" type="presOf" srcId="{2635070D-3BDF-4324-B242-870D54F0BB45}" destId="{80D3370A-07C3-4D5E-9716-97B028BD1410}" srcOrd="0" destOrd="0" presId="urn:microsoft.com/office/officeart/2005/8/layout/arrow6"/>
    <dgm:cxn modelId="{58236C22-F807-4D5A-87CA-AF0AB6DBBB09}" type="presParOf" srcId="{FE4A648C-0EFB-49DB-A16D-D570C16268E3}" destId="{E141D99C-75BE-41A5-AC13-5F905E24D4F5}" srcOrd="0" destOrd="0" presId="urn:microsoft.com/office/officeart/2005/8/layout/arrow6"/>
    <dgm:cxn modelId="{51E873FE-742A-4662-B4C0-10EAE08F5465}" type="presParOf" srcId="{FE4A648C-0EFB-49DB-A16D-D570C16268E3}" destId="{80D3370A-07C3-4D5E-9716-97B028BD1410}" srcOrd="1" destOrd="0" presId="urn:microsoft.com/office/officeart/2005/8/layout/arrow6"/>
    <dgm:cxn modelId="{C5D75837-34F8-49EF-830A-78AC1B0D27DB}" type="presParOf" srcId="{FE4A648C-0EFB-49DB-A16D-D570C16268E3}" destId="{C6432374-A2BC-431C-A6F3-A90CC158862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060AE1-FAFE-428B-800A-1F10B4D73BDB}" type="doc">
      <dgm:prSet loTypeId="urn:microsoft.com/office/officeart/2005/8/layout/arrow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635070D-3BDF-4324-B242-870D54F0BB45}">
      <dgm:prSet phldrT="[Текст]"/>
      <dgm:spPr/>
      <dgm:t>
        <a:bodyPr/>
        <a:lstStyle/>
        <a:p>
          <a:r>
            <a:rPr lang="ru-RU" dirty="0" smtClean="0"/>
            <a:t>Дошкольное образование как модель образования</a:t>
          </a:r>
          <a:endParaRPr lang="ru-RU" dirty="0"/>
        </a:p>
      </dgm:t>
    </dgm:pt>
    <dgm:pt modelId="{EF4E66F2-F427-46FD-8524-88A3FFEBD192}" type="parTrans" cxnId="{7D498201-56D0-429E-854C-8A06F9AB8672}">
      <dgm:prSet/>
      <dgm:spPr/>
      <dgm:t>
        <a:bodyPr/>
        <a:lstStyle/>
        <a:p>
          <a:endParaRPr lang="ru-RU"/>
        </a:p>
      </dgm:t>
    </dgm:pt>
    <dgm:pt modelId="{9D081080-948A-449B-B84F-87313521B64C}" type="sibTrans" cxnId="{7D498201-56D0-429E-854C-8A06F9AB8672}">
      <dgm:prSet/>
      <dgm:spPr/>
      <dgm:t>
        <a:bodyPr/>
        <a:lstStyle/>
        <a:p>
          <a:endParaRPr lang="ru-RU"/>
        </a:p>
      </dgm:t>
    </dgm:pt>
    <dgm:pt modelId="{9F2130AD-892A-43AE-B802-AA803ED59901}">
      <dgm:prSet phldrT="[Текст]"/>
      <dgm:spPr/>
      <dgm:t>
        <a:bodyPr/>
        <a:lstStyle/>
        <a:p>
          <a:r>
            <a:rPr lang="ru-RU" dirty="0" smtClean="0"/>
            <a:t>Дошкольное образование как модель условий</a:t>
          </a:r>
          <a:endParaRPr lang="ru-RU" dirty="0"/>
        </a:p>
      </dgm:t>
    </dgm:pt>
    <dgm:pt modelId="{296D10F6-05E5-413E-B708-5756538034DB}" type="parTrans" cxnId="{553261E1-E30F-444B-A53C-AF87403B4051}">
      <dgm:prSet/>
      <dgm:spPr/>
      <dgm:t>
        <a:bodyPr/>
        <a:lstStyle/>
        <a:p>
          <a:endParaRPr lang="ru-RU"/>
        </a:p>
      </dgm:t>
    </dgm:pt>
    <dgm:pt modelId="{B922346B-6DE3-40DE-8DE4-1A733474C892}" type="sibTrans" cxnId="{553261E1-E30F-444B-A53C-AF87403B4051}">
      <dgm:prSet/>
      <dgm:spPr/>
      <dgm:t>
        <a:bodyPr/>
        <a:lstStyle/>
        <a:p>
          <a:endParaRPr lang="ru-RU"/>
        </a:p>
      </dgm:t>
    </dgm:pt>
    <dgm:pt modelId="{41A3D56A-5F50-4DFA-96E1-94F632A49234}" type="pres">
      <dgm:prSet presAssocID="{60060AE1-FAFE-428B-800A-1F10B4D73B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D2B890-CD98-40EE-ADB3-8DEF312C0E22}" type="pres">
      <dgm:prSet presAssocID="{2635070D-3BDF-4324-B242-870D54F0BB45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48AF5-894E-4787-A21B-0F665D1879F4}" type="pres">
      <dgm:prSet presAssocID="{9F2130AD-892A-43AE-B802-AA803ED59901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261E1-E30F-444B-A53C-AF87403B4051}" srcId="{60060AE1-FAFE-428B-800A-1F10B4D73BDB}" destId="{9F2130AD-892A-43AE-B802-AA803ED59901}" srcOrd="1" destOrd="0" parTransId="{296D10F6-05E5-413E-B708-5756538034DB}" sibTransId="{B922346B-6DE3-40DE-8DE4-1A733474C892}"/>
    <dgm:cxn modelId="{B2560A8E-BABC-4731-844B-7E46457B6FC8}" type="presOf" srcId="{2635070D-3BDF-4324-B242-870D54F0BB45}" destId="{FCD2B890-CD98-40EE-ADB3-8DEF312C0E22}" srcOrd="0" destOrd="0" presId="urn:microsoft.com/office/officeart/2005/8/layout/arrow5"/>
    <dgm:cxn modelId="{7D498201-56D0-429E-854C-8A06F9AB8672}" srcId="{60060AE1-FAFE-428B-800A-1F10B4D73BDB}" destId="{2635070D-3BDF-4324-B242-870D54F0BB45}" srcOrd="0" destOrd="0" parTransId="{EF4E66F2-F427-46FD-8524-88A3FFEBD192}" sibTransId="{9D081080-948A-449B-B84F-87313521B64C}"/>
    <dgm:cxn modelId="{A1EC2FF5-2AEA-415B-9478-6ADD0944B118}" type="presOf" srcId="{60060AE1-FAFE-428B-800A-1F10B4D73BDB}" destId="{41A3D56A-5F50-4DFA-96E1-94F632A49234}" srcOrd="0" destOrd="0" presId="urn:microsoft.com/office/officeart/2005/8/layout/arrow5"/>
    <dgm:cxn modelId="{A4EF55C1-79A4-42C3-8CFB-803EA7E05134}" type="presOf" srcId="{9F2130AD-892A-43AE-B802-AA803ED59901}" destId="{46048AF5-894E-4787-A21B-0F665D1879F4}" srcOrd="0" destOrd="0" presId="urn:microsoft.com/office/officeart/2005/8/layout/arrow5"/>
    <dgm:cxn modelId="{BFECF92A-6AAC-4DA0-9D53-6B3132A4713A}" type="presParOf" srcId="{41A3D56A-5F50-4DFA-96E1-94F632A49234}" destId="{FCD2B890-CD98-40EE-ADB3-8DEF312C0E22}" srcOrd="0" destOrd="0" presId="urn:microsoft.com/office/officeart/2005/8/layout/arrow5"/>
    <dgm:cxn modelId="{E14D1BE5-2E3E-467D-8125-3B73A18C3691}" type="presParOf" srcId="{41A3D56A-5F50-4DFA-96E1-94F632A49234}" destId="{46048AF5-894E-4787-A21B-0F665D1879F4}" srcOrd="1" destOrd="0" presId="urn:microsoft.com/office/officeart/2005/8/layout/arrow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0BEE2-BF00-4B76-A658-24A39A37E565}">
      <dsp:nvSpPr>
        <dsp:cNvPr id="0" name=""/>
        <dsp:cNvSpPr/>
      </dsp:nvSpPr>
      <dsp:spPr>
        <a:xfrm>
          <a:off x="4547733" y="1967217"/>
          <a:ext cx="2789626" cy="17760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Система дошкольного образования</a:t>
          </a:r>
          <a:endParaRPr lang="ru-RU" sz="3300" kern="1200" dirty="0"/>
        </a:p>
      </dsp:txBody>
      <dsp:txXfrm>
        <a:off x="4634433" y="2053917"/>
        <a:ext cx="2616226" cy="1602663"/>
      </dsp:txXfrm>
    </dsp:sp>
    <dsp:sp modelId="{1C63A0C8-7143-42A2-ACFE-099507CAD312}">
      <dsp:nvSpPr>
        <dsp:cNvPr id="0" name=""/>
        <dsp:cNvSpPr/>
      </dsp:nvSpPr>
      <dsp:spPr>
        <a:xfrm rot="16283144">
          <a:off x="5756787" y="1754902"/>
          <a:ext cx="4247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475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2A29B-AF9F-4968-8267-2CB64397D0C8}">
      <dsp:nvSpPr>
        <dsp:cNvPr id="0" name=""/>
        <dsp:cNvSpPr/>
      </dsp:nvSpPr>
      <dsp:spPr>
        <a:xfrm>
          <a:off x="3140801" y="76899"/>
          <a:ext cx="5702453" cy="14656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Пространство и уклад жизнедеятельности ребенка в детском саду.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Возрасто</a:t>
          </a:r>
          <a:r>
            <a:rPr lang="ru-RU" sz="1900" kern="1200" dirty="0" smtClean="0"/>
            <a:t>-сообразны, учитывают особенности, потребности и интересы дошкольника</a:t>
          </a:r>
          <a:endParaRPr lang="ru-RU" sz="1900" kern="1200" dirty="0"/>
        </a:p>
      </dsp:txBody>
      <dsp:txXfrm>
        <a:off x="3212350" y="148448"/>
        <a:ext cx="5559355" cy="1322590"/>
      </dsp:txXfrm>
    </dsp:sp>
    <dsp:sp modelId="{CD5958E5-785D-4869-9BD3-33285E32C4AB}">
      <dsp:nvSpPr>
        <dsp:cNvPr id="0" name=""/>
        <dsp:cNvSpPr/>
      </dsp:nvSpPr>
      <dsp:spPr>
        <a:xfrm rot="1864547">
          <a:off x="7291127" y="3862134"/>
          <a:ext cx="6442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429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CFF7F-6D76-4E5E-B9B9-90C013E69443}">
      <dsp:nvSpPr>
        <dsp:cNvPr id="0" name=""/>
        <dsp:cNvSpPr/>
      </dsp:nvSpPr>
      <dsp:spPr>
        <a:xfrm>
          <a:off x="6620697" y="4028418"/>
          <a:ext cx="5324819" cy="16801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Ребенок в детском саду может прожить </a:t>
          </a:r>
          <a:r>
            <a:rPr lang="ru-RU" sz="1900" b="1" kern="1200" dirty="0" smtClean="0">
              <a:solidFill>
                <a:srgbClr val="FF0000"/>
              </a:solidFill>
            </a:rPr>
            <a:t>самоценный период дошкольного детства</a:t>
          </a:r>
          <a:r>
            <a:rPr lang="ru-RU" sz="1900" kern="1200" dirty="0" smtClean="0"/>
            <a:t>, активно включаясь в доступные и интересные виды деятельности, пробуя разные социальные способы поведения и взаимодействия.</a:t>
          </a:r>
          <a:endParaRPr lang="ru-RU" sz="1900" kern="1200" dirty="0"/>
        </a:p>
      </dsp:txBody>
      <dsp:txXfrm>
        <a:off x="6702714" y="4110435"/>
        <a:ext cx="5160785" cy="1516085"/>
      </dsp:txXfrm>
    </dsp:sp>
    <dsp:sp modelId="{455F0256-69DB-4A1A-A2E3-69D436ED1EE7}">
      <dsp:nvSpPr>
        <dsp:cNvPr id="0" name=""/>
        <dsp:cNvSpPr/>
      </dsp:nvSpPr>
      <dsp:spPr>
        <a:xfrm rot="8839049">
          <a:off x="3927476" y="3928259"/>
          <a:ext cx="6851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12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95385-34F9-4305-BAB4-05B6CEC381B6}">
      <dsp:nvSpPr>
        <dsp:cNvPr id="0" name=""/>
        <dsp:cNvSpPr/>
      </dsp:nvSpPr>
      <dsp:spPr>
        <a:xfrm>
          <a:off x="308146" y="4113238"/>
          <a:ext cx="4794869" cy="1637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Педагог </a:t>
          </a:r>
          <a:r>
            <a:rPr lang="ru-RU" sz="1900" kern="1200" dirty="0" smtClean="0"/>
            <a:t>детского сада организует процессы </a:t>
          </a:r>
          <a:r>
            <a:rPr lang="ru-RU" sz="1900" b="1" kern="1200" dirty="0" smtClean="0">
              <a:solidFill>
                <a:srgbClr val="FF0000"/>
              </a:solidFill>
            </a:rPr>
            <a:t>развития</a:t>
          </a:r>
          <a:r>
            <a:rPr lang="ru-RU" sz="1900" kern="1200" dirty="0" smtClean="0"/>
            <a:t> ребенка как личности, субъекта деятельности, индивидуальности в условиях специально организованного </a:t>
          </a:r>
          <a:r>
            <a:rPr lang="ru-RU" sz="1900" b="1" kern="1200" dirty="0" smtClean="0">
              <a:solidFill>
                <a:srgbClr val="FF0000"/>
              </a:solidFill>
            </a:rPr>
            <a:t>образовательного процесса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388078" y="4193170"/>
        <a:ext cx="4635005" cy="14775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1165712" y="1435483"/>
          <a:ext cx="1434188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Содержание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358080" y="1552743"/>
        <a:ext cx="1049452" cy="639704"/>
      </dsp:txXfrm>
    </dsp:sp>
    <dsp:sp modelId="{1D2DF6B7-DD16-4486-B9F1-7C9B0888045D}">
      <dsp:nvSpPr>
        <dsp:cNvPr id="0" name=""/>
        <dsp:cNvSpPr/>
      </dsp:nvSpPr>
      <dsp:spPr>
        <a:xfrm>
          <a:off x="1402160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509067" y="965919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1199365" y="1724658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2341902" y="941897"/>
          <a:ext cx="1013976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Задачи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499252" y="1077560"/>
        <a:ext cx="699276" cy="602898"/>
      </dsp:txXfrm>
    </dsp:sp>
    <dsp:sp modelId="{8F6118B2-4D63-44EE-8D09-723A4EE8110E}">
      <dsp:nvSpPr>
        <dsp:cNvPr id="0" name=""/>
        <dsp:cNvSpPr/>
      </dsp:nvSpPr>
      <dsp:spPr>
        <a:xfrm>
          <a:off x="2932868" y="1713341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103548" y="1435483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129889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1D91-064D-47C2-8B4E-BDAB511D3EA0}">
      <dsp:nvSpPr>
        <dsp:cNvPr id="0" name=""/>
        <dsp:cNvSpPr/>
      </dsp:nvSpPr>
      <dsp:spPr>
        <a:xfrm>
          <a:off x="1216127" y="476554"/>
          <a:ext cx="1333358" cy="876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Ценности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400274" y="597593"/>
        <a:ext cx="965064" cy="634332"/>
      </dsp:txXfrm>
    </dsp:sp>
    <dsp:sp modelId="{E8562C82-7CA7-43B0-AD5D-836CF3D0824D}">
      <dsp:nvSpPr>
        <dsp:cNvPr id="0" name=""/>
        <dsp:cNvSpPr/>
      </dsp:nvSpPr>
      <dsp:spPr>
        <a:xfrm>
          <a:off x="2063229" y="496587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B47D5-2D27-463E-8CC7-750F6C5F4C4B}">
      <dsp:nvSpPr>
        <dsp:cNvPr id="0" name=""/>
        <dsp:cNvSpPr/>
      </dsp:nvSpPr>
      <dsp:spPr>
        <a:xfrm>
          <a:off x="2239683" y="0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BC65A-A86A-4B5A-8F45-6F8AAAD8DF15}">
      <dsp:nvSpPr>
        <dsp:cNvPr id="0" name=""/>
        <dsp:cNvSpPr/>
      </dsp:nvSpPr>
      <dsp:spPr>
        <a:xfrm>
          <a:off x="2269633" y="383873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1165712" y="1435483"/>
          <a:ext cx="1434188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Содержание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358080" y="1552743"/>
        <a:ext cx="1049452" cy="639704"/>
      </dsp:txXfrm>
    </dsp:sp>
    <dsp:sp modelId="{1D2DF6B7-DD16-4486-B9F1-7C9B0888045D}">
      <dsp:nvSpPr>
        <dsp:cNvPr id="0" name=""/>
        <dsp:cNvSpPr/>
      </dsp:nvSpPr>
      <dsp:spPr>
        <a:xfrm>
          <a:off x="1402160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509067" y="965919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1199365" y="1724658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2341902" y="941897"/>
          <a:ext cx="1013976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Задачи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499252" y="1077560"/>
        <a:ext cx="699276" cy="602898"/>
      </dsp:txXfrm>
    </dsp:sp>
    <dsp:sp modelId="{8F6118B2-4D63-44EE-8D09-723A4EE8110E}">
      <dsp:nvSpPr>
        <dsp:cNvPr id="0" name=""/>
        <dsp:cNvSpPr/>
      </dsp:nvSpPr>
      <dsp:spPr>
        <a:xfrm>
          <a:off x="2932868" y="1713341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103548" y="1435483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129889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1D91-064D-47C2-8B4E-BDAB511D3EA0}">
      <dsp:nvSpPr>
        <dsp:cNvPr id="0" name=""/>
        <dsp:cNvSpPr/>
      </dsp:nvSpPr>
      <dsp:spPr>
        <a:xfrm>
          <a:off x="1238191" y="512634"/>
          <a:ext cx="1333358" cy="876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Ценности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422338" y="633673"/>
        <a:ext cx="965064" cy="634332"/>
      </dsp:txXfrm>
    </dsp:sp>
    <dsp:sp modelId="{E8562C82-7CA7-43B0-AD5D-836CF3D0824D}">
      <dsp:nvSpPr>
        <dsp:cNvPr id="0" name=""/>
        <dsp:cNvSpPr/>
      </dsp:nvSpPr>
      <dsp:spPr>
        <a:xfrm>
          <a:off x="2063229" y="496587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B47D5-2D27-463E-8CC7-750F6C5F4C4B}">
      <dsp:nvSpPr>
        <dsp:cNvPr id="0" name=""/>
        <dsp:cNvSpPr/>
      </dsp:nvSpPr>
      <dsp:spPr>
        <a:xfrm>
          <a:off x="2239683" y="0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BC65A-A86A-4B5A-8F45-6F8AAAD8DF15}">
      <dsp:nvSpPr>
        <dsp:cNvPr id="0" name=""/>
        <dsp:cNvSpPr/>
      </dsp:nvSpPr>
      <dsp:spPr>
        <a:xfrm>
          <a:off x="2672242" y="793306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1165712" y="1435483"/>
          <a:ext cx="1434188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Содержание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358080" y="1552743"/>
        <a:ext cx="1049452" cy="639704"/>
      </dsp:txXfrm>
    </dsp:sp>
    <dsp:sp modelId="{1D2DF6B7-DD16-4486-B9F1-7C9B0888045D}">
      <dsp:nvSpPr>
        <dsp:cNvPr id="0" name=""/>
        <dsp:cNvSpPr/>
      </dsp:nvSpPr>
      <dsp:spPr>
        <a:xfrm>
          <a:off x="1402160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509067" y="965919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1199365" y="1724658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2341902" y="941897"/>
          <a:ext cx="1013976" cy="8742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Задачи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499252" y="1077560"/>
        <a:ext cx="699276" cy="602898"/>
      </dsp:txXfrm>
    </dsp:sp>
    <dsp:sp modelId="{8F6118B2-4D63-44EE-8D09-723A4EE8110E}">
      <dsp:nvSpPr>
        <dsp:cNvPr id="0" name=""/>
        <dsp:cNvSpPr/>
      </dsp:nvSpPr>
      <dsp:spPr>
        <a:xfrm>
          <a:off x="2932868" y="1713341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103548" y="1435483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129889" y="1821435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1D91-064D-47C2-8B4E-BDAB511D3EA0}">
      <dsp:nvSpPr>
        <dsp:cNvPr id="0" name=""/>
        <dsp:cNvSpPr/>
      </dsp:nvSpPr>
      <dsp:spPr>
        <a:xfrm>
          <a:off x="1216127" y="476554"/>
          <a:ext cx="1333358" cy="876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Ценности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400274" y="597593"/>
        <a:ext cx="965064" cy="634332"/>
      </dsp:txXfrm>
    </dsp:sp>
    <dsp:sp modelId="{E8562C82-7CA7-43B0-AD5D-836CF3D0824D}">
      <dsp:nvSpPr>
        <dsp:cNvPr id="0" name=""/>
        <dsp:cNvSpPr/>
      </dsp:nvSpPr>
      <dsp:spPr>
        <a:xfrm>
          <a:off x="2063229" y="496587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B47D5-2D27-463E-8CC7-750F6C5F4C4B}">
      <dsp:nvSpPr>
        <dsp:cNvPr id="0" name=""/>
        <dsp:cNvSpPr/>
      </dsp:nvSpPr>
      <dsp:spPr>
        <a:xfrm>
          <a:off x="2239683" y="0"/>
          <a:ext cx="1013976" cy="87422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BC65A-A86A-4B5A-8F45-6F8AAAD8DF15}">
      <dsp:nvSpPr>
        <dsp:cNvPr id="0" name=""/>
        <dsp:cNvSpPr/>
      </dsp:nvSpPr>
      <dsp:spPr>
        <a:xfrm>
          <a:off x="2269633" y="383873"/>
          <a:ext cx="118718" cy="1023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829294" y="953783"/>
          <a:ext cx="1865024" cy="11370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Парциальные программы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079471" y="1106314"/>
        <a:ext cx="1364670" cy="832033"/>
      </dsp:txXfrm>
    </dsp:sp>
    <dsp:sp modelId="{1D2DF6B7-DD16-4486-B9F1-7C9B0888045D}">
      <dsp:nvSpPr>
        <dsp:cNvPr id="0" name=""/>
        <dsp:cNvSpPr/>
      </dsp:nvSpPr>
      <dsp:spPr>
        <a:xfrm>
          <a:off x="1143693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0" y="341231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898484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1990146" y="201101"/>
          <a:ext cx="2015131" cy="13819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Вариативные методики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273232" y="395231"/>
        <a:ext cx="1448959" cy="993641"/>
      </dsp:txXfrm>
    </dsp:sp>
    <dsp:sp modelId="{8F6118B2-4D63-44EE-8D09-723A4EE8110E}">
      <dsp:nvSpPr>
        <dsp:cNvPr id="0" name=""/>
        <dsp:cNvSpPr/>
      </dsp:nvSpPr>
      <dsp:spPr>
        <a:xfrm>
          <a:off x="3103980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308013" y="953783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349189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829294" y="953783"/>
          <a:ext cx="1865024" cy="11370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Парциальные программы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079471" y="1106314"/>
        <a:ext cx="1364670" cy="832033"/>
      </dsp:txXfrm>
    </dsp:sp>
    <dsp:sp modelId="{1D2DF6B7-DD16-4486-B9F1-7C9B0888045D}">
      <dsp:nvSpPr>
        <dsp:cNvPr id="0" name=""/>
        <dsp:cNvSpPr/>
      </dsp:nvSpPr>
      <dsp:spPr>
        <a:xfrm>
          <a:off x="1143693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0" y="341231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898484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1990146" y="201101"/>
          <a:ext cx="2015131" cy="13819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FF0000"/>
              </a:solidFill>
            </a:rPr>
            <a:t>Вариативные методики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273232" y="395231"/>
        <a:ext cx="1448959" cy="993641"/>
      </dsp:txXfrm>
    </dsp:sp>
    <dsp:sp modelId="{8F6118B2-4D63-44EE-8D09-723A4EE8110E}">
      <dsp:nvSpPr>
        <dsp:cNvPr id="0" name=""/>
        <dsp:cNvSpPr/>
      </dsp:nvSpPr>
      <dsp:spPr>
        <a:xfrm>
          <a:off x="3103980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308013" y="953783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349189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5F45-B71A-4CBD-8980-2ECF503E151C}">
      <dsp:nvSpPr>
        <dsp:cNvPr id="0" name=""/>
        <dsp:cNvSpPr/>
      </dsp:nvSpPr>
      <dsp:spPr>
        <a:xfrm>
          <a:off x="829294" y="953783"/>
          <a:ext cx="1865024" cy="11370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Парциальные программы 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1079471" y="1106314"/>
        <a:ext cx="1364670" cy="832033"/>
      </dsp:txXfrm>
    </dsp:sp>
    <dsp:sp modelId="{1D2DF6B7-DD16-4486-B9F1-7C9B0888045D}">
      <dsp:nvSpPr>
        <dsp:cNvPr id="0" name=""/>
        <dsp:cNvSpPr/>
      </dsp:nvSpPr>
      <dsp:spPr>
        <a:xfrm>
          <a:off x="1143693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5F72E-C837-4994-A82F-AB3288A322CA}">
      <dsp:nvSpPr>
        <dsp:cNvPr id="0" name=""/>
        <dsp:cNvSpPr/>
      </dsp:nvSpPr>
      <dsp:spPr>
        <a:xfrm>
          <a:off x="0" y="341231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25AE7-64F5-438F-802B-453F599A5246}">
      <dsp:nvSpPr>
        <dsp:cNvPr id="0" name=""/>
        <dsp:cNvSpPr/>
      </dsp:nvSpPr>
      <dsp:spPr>
        <a:xfrm>
          <a:off x="898484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452FD-AC11-4BE0-A248-60207C08F12F}">
      <dsp:nvSpPr>
        <dsp:cNvPr id="0" name=""/>
        <dsp:cNvSpPr/>
      </dsp:nvSpPr>
      <dsp:spPr>
        <a:xfrm>
          <a:off x="1990146" y="201101"/>
          <a:ext cx="2015131" cy="13819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FF0000"/>
              </a:solidFill>
            </a:rPr>
            <a:t>Вариативные методики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2273232" y="395231"/>
        <a:ext cx="1448959" cy="993641"/>
      </dsp:txXfrm>
    </dsp:sp>
    <dsp:sp modelId="{8F6118B2-4D63-44EE-8D09-723A4EE8110E}">
      <dsp:nvSpPr>
        <dsp:cNvPr id="0" name=""/>
        <dsp:cNvSpPr/>
      </dsp:nvSpPr>
      <dsp:spPr>
        <a:xfrm>
          <a:off x="3103980" y="1321384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4554-B8AC-466A-83EE-E373CE48B606}">
      <dsp:nvSpPr>
        <dsp:cNvPr id="0" name=""/>
        <dsp:cNvSpPr/>
      </dsp:nvSpPr>
      <dsp:spPr>
        <a:xfrm>
          <a:off x="3308013" y="953783"/>
          <a:ext cx="1318578" cy="1137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52BE-D13D-4811-9289-9F580BFBDCCB}">
      <dsp:nvSpPr>
        <dsp:cNvPr id="0" name=""/>
        <dsp:cNvSpPr/>
      </dsp:nvSpPr>
      <dsp:spPr>
        <a:xfrm>
          <a:off x="3349189" y="1455931"/>
          <a:ext cx="154065" cy="1329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4D9DB-C5F0-4482-A6FA-97F92CD97DAC}">
      <dsp:nvSpPr>
        <dsp:cNvPr id="0" name=""/>
        <dsp:cNvSpPr/>
      </dsp:nvSpPr>
      <dsp:spPr>
        <a:xfrm>
          <a:off x="2786613" y="-78000"/>
          <a:ext cx="5284768" cy="47275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ЗАДАЧИ / ПЛАНИРУЕМЫЕ РЕЗУЛЬТАТЫ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 СОДЕРЖАНИЕ ДОШКОЛЬНОГО ОБРАЗОВАНИЯ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3560549" y="614334"/>
        <a:ext cx="3736896" cy="3342883"/>
      </dsp:txXfrm>
    </dsp:sp>
    <dsp:sp modelId="{3411DB42-33EB-4F50-B233-4AA8E5EC0E2D}">
      <dsp:nvSpPr>
        <dsp:cNvPr id="0" name=""/>
        <dsp:cNvSpPr/>
      </dsp:nvSpPr>
      <dsp:spPr>
        <a:xfrm>
          <a:off x="5729385" y="78000"/>
          <a:ext cx="449870" cy="45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66ABE-FFEF-47E9-8B1D-DB5EB0151595}">
      <dsp:nvSpPr>
        <dsp:cNvPr id="0" name=""/>
        <dsp:cNvSpPr/>
      </dsp:nvSpPr>
      <dsp:spPr>
        <a:xfrm>
          <a:off x="4664470" y="4008501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5E580-55B6-4553-8D42-732C3CA1DD41}">
      <dsp:nvSpPr>
        <dsp:cNvPr id="0" name=""/>
        <dsp:cNvSpPr/>
      </dsp:nvSpPr>
      <dsp:spPr>
        <a:xfrm>
          <a:off x="7727241" y="1904733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BF22B-1F0D-432D-BCF1-B1EE952036E7}">
      <dsp:nvSpPr>
        <dsp:cNvPr id="0" name=""/>
        <dsp:cNvSpPr/>
      </dsp:nvSpPr>
      <dsp:spPr>
        <a:xfrm>
          <a:off x="6168465" y="4355504"/>
          <a:ext cx="449870" cy="45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9AD39-B258-4203-8098-CF01F546CB47}">
      <dsp:nvSpPr>
        <dsp:cNvPr id="0" name=""/>
        <dsp:cNvSpPr/>
      </dsp:nvSpPr>
      <dsp:spPr>
        <a:xfrm>
          <a:off x="4755772" y="717640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C52CF-72F9-4C5B-BE71-14B6C4D4AB17}">
      <dsp:nvSpPr>
        <dsp:cNvPr id="0" name=""/>
        <dsp:cNvSpPr/>
      </dsp:nvSpPr>
      <dsp:spPr>
        <a:xfrm>
          <a:off x="3729038" y="2583612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42DC3-4700-4C92-B001-C4F9047E1186}">
      <dsp:nvSpPr>
        <dsp:cNvPr id="0" name=""/>
        <dsp:cNvSpPr/>
      </dsp:nvSpPr>
      <dsp:spPr>
        <a:xfrm>
          <a:off x="2307255" y="788338"/>
          <a:ext cx="1559832" cy="1104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методики</a:t>
          </a:r>
          <a:endParaRPr lang="ru-RU" sz="1500" kern="1200" dirty="0"/>
        </a:p>
      </dsp:txBody>
      <dsp:txXfrm>
        <a:off x="2535687" y="950056"/>
        <a:ext cx="1102968" cy="780846"/>
      </dsp:txXfrm>
    </dsp:sp>
    <dsp:sp modelId="{896710E7-E49D-4BE6-AAE3-6180297D7FE2}">
      <dsp:nvSpPr>
        <dsp:cNvPr id="0" name=""/>
        <dsp:cNvSpPr/>
      </dsp:nvSpPr>
      <dsp:spPr>
        <a:xfrm>
          <a:off x="5274534" y="731823"/>
          <a:ext cx="449870" cy="45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69ED5-AFA2-4CB6-A37D-588784853E62}">
      <dsp:nvSpPr>
        <dsp:cNvPr id="0" name=""/>
        <dsp:cNvSpPr/>
      </dsp:nvSpPr>
      <dsp:spPr>
        <a:xfrm>
          <a:off x="2310535" y="3119718"/>
          <a:ext cx="813418" cy="8136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F1570-FC0F-4FE3-8C1C-794FA331825B}">
      <dsp:nvSpPr>
        <dsp:cNvPr id="0" name=""/>
        <dsp:cNvSpPr/>
      </dsp:nvSpPr>
      <dsp:spPr>
        <a:xfrm>
          <a:off x="7905988" y="575030"/>
          <a:ext cx="1598031" cy="9324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методики</a:t>
          </a:r>
          <a:endParaRPr lang="ru-RU" sz="1500" kern="1200" dirty="0"/>
        </a:p>
      </dsp:txBody>
      <dsp:txXfrm>
        <a:off x="8140014" y="711580"/>
        <a:ext cx="1129979" cy="659325"/>
      </dsp:txXfrm>
    </dsp:sp>
    <dsp:sp modelId="{DE57D692-CF50-4A13-890A-2EBF3F432800}">
      <dsp:nvSpPr>
        <dsp:cNvPr id="0" name=""/>
        <dsp:cNvSpPr/>
      </dsp:nvSpPr>
      <dsp:spPr>
        <a:xfrm>
          <a:off x="7147888" y="1354444"/>
          <a:ext cx="449870" cy="45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5C142-71B4-47FF-9ABE-53771D0E58EC}">
      <dsp:nvSpPr>
        <dsp:cNvPr id="0" name=""/>
        <dsp:cNvSpPr/>
      </dsp:nvSpPr>
      <dsp:spPr>
        <a:xfrm>
          <a:off x="2000938" y="4087924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8AEC5-873C-4B38-AEAF-2802F67E73C1}">
      <dsp:nvSpPr>
        <dsp:cNvPr id="0" name=""/>
        <dsp:cNvSpPr/>
      </dsp:nvSpPr>
      <dsp:spPr>
        <a:xfrm>
          <a:off x="5550090" y="3879638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A02BD-CF8B-4CCF-9AA5-2F18016869E9}">
      <dsp:nvSpPr>
        <dsp:cNvPr id="0" name=""/>
        <dsp:cNvSpPr/>
      </dsp:nvSpPr>
      <dsp:spPr>
        <a:xfrm>
          <a:off x="7052860" y="3157131"/>
          <a:ext cx="1293030" cy="763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методики</a:t>
          </a:r>
          <a:endParaRPr lang="ru-RU" sz="1500" kern="1200" dirty="0"/>
        </a:p>
      </dsp:txBody>
      <dsp:txXfrm>
        <a:off x="7242220" y="3268894"/>
        <a:ext cx="914310" cy="539641"/>
      </dsp:txXfrm>
    </dsp:sp>
    <dsp:sp modelId="{5817CA77-2AF9-42DF-B069-485004E9E38F}">
      <dsp:nvSpPr>
        <dsp:cNvPr id="0" name=""/>
        <dsp:cNvSpPr/>
      </dsp:nvSpPr>
      <dsp:spPr>
        <a:xfrm>
          <a:off x="8192052" y="3004365"/>
          <a:ext cx="326197" cy="326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3985F-340C-45D2-8B4A-9F5CE834F157}">
      <dsp:nvSpPr>
        <dsp:cNvPr id="0" name=""/>
        <dsp:cNvSpPr/>
      </dsp:nvSpPr>
      <dsp:spPr>
        <a:xfrm>
          <a:off x="3358532" y="-292946"/>
          <a:ext cx="5474935" cy="5474935"/>
        </a:xfrm>
        <a:prstGeom prst="circularArrow">
          <a:avLst>
            <a:gd name="adj1" fmla="val 5544"/>
            <a:gd name="adj2" fmla="val 330680"/>
            <a:gd name="adj3" fmla="val 13829071"/>
            <a:gd name="adj4" fmla="val 17353704"/>
            <a:gd name="adj5" fmla="val 575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CA77D-2357-4E76-A571-B932158D2317}">
      <dsp:nvSpPr>
        <dsp:cNvPr id="0" name=""/>
        <dsp:cNvSpPr/>
      </dsp:nvSpPr>
      <dsp:spPr>
        <a:xfrm>
          <a:off x="4843648" y="1763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Полноценное проживание детства, амплификация развития</a:t>
          </a:r>
          <a:endParaRPr lang="ru-RU" sz="1400" kern="1200" dirty="0"/>
        </a:p>
      </dsp:txBody>
      <dsp:txXfrm>
        <a:off x="4875760" y="33875"/>
        <a:ext cx="2440479" cy="593596"/>
      </dsp:txXfrm>
    </dsp:sp>
    <dsp:sp modelId="{FB0CE68E-3898-424F-B432-4633B60E224E}">
      <dsp:nvSpPr>
        <dsp:cNvPr id="0" name=""/>
        <dsp:cNvSpPr/>
      </dsp:nvSpPr>
      <dsp:spPr>
        <a:xfrm>
          <a:off x="7871685" y="438869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Поддержка инициативы в разных видах деятельности</a:t>
          </a:r>
          <a:endParaRPr lang="ru-RU" sz="1400" kern="1200" dirty="0"/>
        </a:p>
      </dsp:txBody>
      <dsp:txXfrm>
        <a:off x="7903797" y="470981"/>
        <a:ext cx="2440479" cy="593596"/>
      </dsp:txXfrm>
    </dsp:sp>
    <dsp:sp modelId="{41A66B4F-0E6F-4336-B64B-3E6797D94399}">
      <dsp:nvSpPr>
        <dsp:cNvPr id="0" name=""/>
        <dsp:cNvSpPr/>
      </dsp:nvSpPr>
      <dsp:spPr>
        <a:xfrm>
          <a:off x="8306370" y="1286528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Приобщение к социокультурным нормам, традициям семьи, общества и государства</a:t>
          </a:r>
          <a:endParaRPr lang="ru-RU" sz="1400" kern="1200" dirty="0"/>
        </a:p>
      </dsp:txBody>
      <dsp:txXfrm>
        <a:off x="8338482" y="1318640"/>
        <a:ext cx="2440479" cy="593596"/>
      </dsp:txXfrm>
    </dsp:sp>
    <dsp:sp modelId="{C8CDF369-BC72-45D8-94FF-B1F3278ABFEF}">
      <dsp:nvSpPr>
        <dsp:cNvPr id="0" name=""/>
        <dsp:cNvSpPr/>
      </dsp:nvSpPr>
      <dsp:spPr>
        <a:xfrm>
          <a:off x="8306873" y="2413534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Сотрудничество с семьей</a:t>
          </a:r>
          <a:endParaRPr lang="ru-RU" sz="1400" kern="1200" dirty="0"/>
        </a:p>
      </dsp:txBody>
      <dsp:txXfrm>
        <a:off x="8338985" y="2445646"/>
        <a:ext cx="2440479" cy="593596"/>
      </dsp:txXfrm>
    </dsp:sp>
    <dsp:sp modelId="{9B088A45-85ED-43C0-8FEF-E2873640EBC1}">
      <dsp:nvSpPr>
        <dsp:cNvPr id="0" name=""/>
        <dsp:cNvSpPr/>
      </dsp:nvSpPr>
      <dsp:spPr>
        <a:xfrm>
          <a:off x="6705611" y="3547317"/>
          <a:ext cx="3725986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Ребенок – субъект образования, учет индивидуальных особенностей и образовательных потребностей</a:t>
          </a:r>
          <a:endParaRPr lang="ru-RU" sz="1400" kern="1200" dirty="0"/>
        </a:p>
      </dsp:txBody>
      <dsp:txXfrm>
        <a:off x="6737723" y="3579429"/>
        <a:ext cx="3661762" cy="593596"/>
      </dsp:txXfrm>
    </dsp:sp>
    <dsp:sp modelId="{1364D6B2-25C9-4FEB-B88F-063EBA38F3C8}">
      <dsp:nvSpPr>
        <dsp:cNvPr id="0" name=""/>
        <dsp:cNvSpPr/>
      </dsp:nvSpPr>
      <dsp:spPr>
        <a:xfrm>
          <a:off x="4191795" y="4533819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Формирование познавательных интересов  познавательной активности</a:t>
          </a:r>
          <a:endParaRPr lang="ru-RU" sz="1400" kern="1200" dirty="0"/>
        </a:p>
      </dsp:txBody>
      <dsp:txXfrm>
        <a:off x="4223907" y="4565931"/>
        <a:ext cx="2440479" cy="593596"/>
      </dsp:txXfrm>
    </dsp:sp>
    <dsp:sp modelId="{28D544F1-85C0-4F1E-ADC0-21CB82C6093D}">
      <dsp:nvSpPr>
        <dsp:cNvPr id="0" name=""/>
        <dsp:cNvSpPr/>
      </dsp:nvSpPr>
      <dsp:spPr>
        <a:xfrm>
          <a:off x="1838767" y="3711533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Возрастоадекватность</a:t>
          </a:r>
          <a:r>
            <a:rPr lang="ru-RU" sz="1400" kern="1200" dirty="0" smtClean="0"/>
            <a:t> ДО</a:t>
          </a:r>
          <a:endParaRPr lang="ru-RU" sz="1400" kern="1200" dirty="0"/>
        </a:p>
      </dsp:txBody>
      <dsp:txXfrm>
        <a:off x="1870879" y="3743645"/>
        <a:ext cx="2440479" cy="593596"/>
      </dsp:txXfrm>
    </dsp:sp>
    <dsp:sp modelId="{83B09259-4FD0-4D3E-A6CE-DDB3208DF8CF}">
      <dsp:nvSpPr>
        <dsp:cNvPr id="0" name=""/>
        <dsp:cNvSpPr/>
      </dsp:nvSpPr>
      <dsp:spPr>
        <a:xfrm>
          <a:off x="1269933" y="2875653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Этнокультурная ситуация развития детей</a:t>
          </a:r>
          <a:endParaRPr lang="ru-RU" sz="1400" kern="1200" dirty="0"/>
        </a:p>
      </dsp:txBody>
      <dsp:txXfrm>
        <a:off x="1302045" y="2907765"/>
        <a:ext cx="2440479" cy="593596"/>
      </dsp:txXfrm>
    </dsp:sp>
    <dsp:sp modelId="{72F80072-E778-43C3-A2A2-6D65B9C8E516}">
      <dsp:nvSpPr>
        <dsp:cNvPr id="0" name=""/>
        <dsp:cNvSpPr/>
      </dsp:nvSpPr>
      <dsp:spPr>
        <a:xfrm>
          <a:off x="1191144" y="1812681"/>
          <a:ext cx="2504703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Взаимодействие, и сотрудничество</a:t>
          </a:r>
          <a:endParaRPr lang="ru-RU" sz="1400" kern="1200" dirty="0"/>
        </a:p>
      </dsp:txBody>
      <dsp:txXfrm>
        <a:off x="1223256" y="1844793"/>
        <a:ext cx="2440479" cy="593596"/>
      </dsp:txXfrm>
    </dsp:sp>
    <dsp:sp modelId="{79FD4AE4-E6C9-4DD2-B8DB-5872D46EFB42}">
      <dsp:nvSpPr>
        <dsp:cNvPr id="0" name=""/>
        <dsp:cNvSpPr/>
      </dsp:nvSpPr>
      <dsp:spPr>
        <a:xfrm>
          <a:off x="1210927" y="706959"/>
          <a:ext cx="2658212" cy="6578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Формирование системы ценностей и отношений</a:t>
          </a:r>
          <a:endParaRPr lang="ru-RU" sz="1400" kern="1200" dirty="0"/>
        </a:p>
      </dsp:txBody>
      <dsp:txXfrm>
        <a:off x="1243039" y="739071"/>
        <a:ext cx="2593988" cy="59359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6ABAF-447B-4EC6-A62A-EB70F3D10550}">
      <dsp:nvSpPr>
        <dsp:cNvPr id="0" name=""/>
        <dsp:cNvSpPr/>
      </dsp:nvSpPr>
      <dsp:spPr>
        <a:xfrm rot="969065">
          <a:off x="3429564" y="3077979"/>
          <a:ext cx="2571382" cy="36562"/>
        </a:xfrm>
        <a:custGeom>
          <a:avLst/>
          <a:gdLst/>
          <a:ahLst/>
          <a:cxnLst/>
          <a:rect l="0" t="0" r="0" b="0"/>
          <a:pathLst>
            <a:path>
              <a:moveTo>
                <a:pt x="0" y="18281"/>
              </a:moveTo>
              <a:lnTo>
                <a:pt x="2571382" y="18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D3F2F-625C-4079-A2F3-A885F37FB4BE}">
      <dsp:nvSpPr>
        <dsp:cNvPr id="0" name=""/>
        <dsp:cNvSpPr/>
      </dsp:nvSpPr>
      <dsp:spPr>
        <a:xfrm rot="49184">
          <a:off x="3480255" y="2491186"/>
          <a:ext cx="1047355" cy="36562"/>
        </a:xfrm>
        <a:custGeom>
          <a:avLst/>
          <a:gdLst/>
          <a:ahLst/>
          <a:cxnLst/>
          <a:rect l="0" t="0" r="0" b="0"/>
          <a:pathLst>
            <a:path>
              <a:moveTo>
                <a:pt x="0" y="18281"/>
              </a:moveTo>
              <a:lnTo>
                <a:pt x="1047355" y="18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FC907-0B4E-42A4-8065-0D74C034AD35}">
      <dsp:nvSpPr>
        <dsp:cNvPr id="0" name=""/>
        <dsp:cNvSpPr/>
      </dsp:nvSpPr>
      <dsp:spPr>
        <a:xfrm rot="20791869">
          <a:off x="3446428" y="1978592"/>
          <a:ext cx="2463760" cy="36562"/>
        </a:xfrm>
        <a:custGeom>
          <a:avLst/>
          <a:gdLst/>
          <a:ahLst/>
          <a:cxnLst/>
          <a:rect l="0" t="0" r="0" b="0"/>
          <a:pathLst>
            <a:path>
              <a:moveTo>
                <a:pt x="0" y="18281"/>
              </a:moveTo>
              <a:lnTo>
                <a:pt x="2463760" y="18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806ED-CAC8-4F8A-AC77-0EFD64314E39}">
      <dsp:nvSpPr>
        <dsp:cNvPr id="0" name=""/>
        <dsp:cNvSpPr/>
      </dsp:nvSpPr>
      <dsp:spPr>
        <a:xfrm>
          <a:off x="0" y="371753"/>
          <a:ext cx="4427144" cy="44038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3FEBF-0B12-47EB-ABFA-E235DC998C3D}">
      <dsp:nvSpPr>
        <dsp:cNvPr id="0" name=""/>
        <dsp:cNvSpPr/>
      </dsp:nvSpPr>
      <dsp:spPr>
        <a:xfrm>
          <a:off x="4716705" y="273106"/>
          <a:ext cx="7374394" cy="16629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Воспитание и развитие ребенка дошкольного возраста как Гражданина Российской Федерации, формирование основ его гражданской и культурной идентичности на доступном содержании, доступными средствами.</a:t>
          </a:r>
          <a:endParaRPr lang="ru-RU" sz="1400" kern="1200" dirty="0"/>
        </a:p>
      </dsp:txBody>
      <dsp:txXfrm>
        <a:off x="5796660" y="516639"/>
        <a:ext cx="5214484" cy="1175880"/>
      </dsp:txXfrm>
    </dsp:sp>
    <dsp:sp modelId="{28770BC7-84C6-42E7-B03C-B65CA96221E6}">
      <dsp:nvSpPr>
        <dsp:cNvPr id="0" name=""/>
        <dsp:cNvSpPr/>
      </dsp:nvSpPr>
      <dsp:spPr>
        <a:xfrm>
          <a:off x="4520882" y="1673183"/>
          <a:ext cx="7495716" cy="17946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единого ядра содержания дошкольного образования, ориентированного на приобщение детей к духовно-нравственным и социокультурным ценностям российского народа, воспитание растущего поколения как знающего и любящего историю и культуру своей семьи, большой и малой Родины.</a:t>
          </a:r>
          <a:endParaRPr lang="ru-RU" sz="1400" kern="1200" dirty="0"/>
        </a:p>
      </dsp:txBody>
      <dsp:txXfrm>
        <a:off x="5618604" y="1935998"/>
        <a:ext cx="5300272" cy="1268982"/>
      </dsp:txXfrm>
    </dsp:sp>
    <dsp:sp modelId="{10CD62AD-BAFC-44C9-8FF5-DBD884094200}">
      <dsp:nvSpPr>
        <dsp:cNvPr id="0" name=""/>
        <dsp:cNvSpPr/>
      </dsp:nvSpPr>
      <dsp:spPr>
        <a:xfrm>
          <a:off x="4770359" y="3203231"/>
          <a:ext cx="7246235" cy="19164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единого, федерального образовательного пространства воспитания и развития детей от рождения до 8 лет, обеспечивающего ребенку и его родителям/законным представителям равные, качественные условия дошкольного образования, вне зависимости от места и региона проживания.</a:t>
          </a:r>
          <a:endParaRPr lang="ru-RU" sz="1400" kern="1200" dirty="0"/>
        </a:p>
      </dsp:txBody>
      <dsp:txXfrm>
        <a:off x="5831546" y="3483895"/>
        <a:ext cx="5123861" cy="135516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D8098-116C-4C19-88A9-A71FE93F7EC3}">
      <dsp:nvSpPr>
        <dsp:cNvPr id="0" name=""/>
        <dsp:cNvSpPr/>
      </dsp:nvSpPr>
      <dsp:spPr>
        <a:xfrm>
          <a:off x="6088" y="0"/>
          <a:ext cx="3505401" cy="84429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Образовательные традиции</a:t>
          </a:r>
          <a:endParaRPr lang="ru-RU" sz="1800" b="1" kern="1200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8236" y="0"/>
        <a:ext cx="2661105" cy="844296"/>
      </dsp:txXfrm>
    </dsp:sp>
    <dsp:sp modelId="{5F4A71B3-095D-460F-8129-FD0F7AE41A33}">
      <dsp:nvSpPr>
        <dsp:cNvPr id="0" name=""/>
        <dsp:cNvSpPr/>
      </dsp:nvSpPr>
      <dsp:spPr>
        <a:xfrm>
          <a:off x="3170364" y="0"/>
          <a:ext cx="3219479" cy="84429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ФОП</a:t>
          </a:r>
          <a:endParaRPr lang="ru-RU" sz="1800" b="1" kern="1200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592512" y="0"/>
        <a:ext cx="2375183" cy="844296"/>
      </dsp:txXfrm>
    </dsp:sp>
    <dsp:sp modelId="{0C64C9E4-A8CC-4EAD-B385-1993DE51F73A}">
      <dsp:nvSpPr>
        <dsp:cNvPr id="0" name=""/>
        <dsp:cNvSpPr/>
      </dsp:nvSpPr>
      <dsp:spPr>
        <a:xfrm>
          <a:off x="6087074" y="0"/>
          <a:ext cx="3219479" cy="84429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Концепция ДО</a:t>
          </a:r>
          <a:endParaRPr lang="ru-RU" sz="1800" b="1" kern="1200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509222" y="0"/>
        <a:ext cx="2375183" cy="844296"/>
      </dsp:txXfrm>
    </dsp:sp>
    <dsp:sp modelId="{4543205F-26EE-47BC-AAA6-AC4C394FDF4C}">
      <dsp:nvSpPr>
        <dsp:cNvPr id="0" name=""/>
        <dsp:cNvSpPr/>
      </dsp:nvSpPr>
      <dsp:spPr>
        <a:xfrm>
          <a:off x="8984605" y="0"/>
          <a:ext cx="3219479" cy="84429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Дошкольное образование 2030+</a:t>
          </a:r>
          <a:endParaRPr lang="ru-RU" sz="1800" b="1" kern="1200" dirty="0">
            <a:solidFill>
              <a:srgbClr val="FF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406753" y="0"/>
        <a:ext cx="2375183" cy="844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6946A-1E9E-4230-BDDA-61A28827891A}">
      <dsp:nvSpPr>
        <dsp:cNvPr id="0" name=""/>
        <dsp:cNvSpPr/>
      </dsp:nvSpPr>
      <dsp:spPr>
        <a:xfrm rot="16200000">
          <a:off x="180617" y="-7178"/>
          <a:ext cx="5719956" cy="5734313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36195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Специально отобранное, психологически целесообразное, доступное и интересное </a:t>
          </a:r>
          <a:r>
            <a:rPr lang="ru-RU" sz="2800" b="1" kern="1200" dirty="0" smtClean="0">
              <a:solidFill>
                <a:srgbClr val="FF0000"/>
              </a:solidFill>
            </a:rPr>
            <a:t>СОДЕРЖАНИЕ </a:t>
          </a:r>
          <a:r>
            <a:rPr lang="ru-RU" sz="1400" kern="1200" dirty="0" smtClean="0"/>
            <a:t>дошкольного образования.</a:t>
          </a:r>
        </a:p>
        <a:p>
          <a:pPr marL="36195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marL="36195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Особая</a:t>
          </a:r>
          <a:r>
            <a:rPr lang="ru-RU" sz="1400" b="0" kern="1200" dirty="0" smtClean="0"/>
            <a:t>, </a:t>
          </a:r>
          <a:r>
            <a:rPr lang="ru-RU" sz="1400" b="1" kern="1200" dirty="0" smtClean="0">
              <a:solidFill>
                <a:srgbClr val="FF0000"/>
              </a:solidFill>
            </a:rPr>
            <a:t>ДОПРЕДМЕТНАЯ СИСТЕМА </a:t>
          </a:r>
          <a:r>
            <a:rPr lang="ru-RU" sz="1400" kern="1200" dirty="0" smtClean="0"/>
            <a:t>знаний, умений, навыков, опыта отношений и деятельности, </a:t>
          </a:r>
        </a:p>
        <a:p>
          <a:pPr marL="36195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marL="36195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В процессе </a:t>
          </a:r>
          <a:r>
            <a:rPr lang="ru-RU" sz="1400" b="1" kern="1200" dirty="0" smtClean="0">
              <a:solidFill>
                <a:srgbClr val="FF0000"/>
              </a:solidFill>
            </a:rPr>
            <a:t>освоения, присвоения и творческого обогащения </a:t>
          </a:r>
          <a:r>
            <a:rPr lang="ru-RU" sz="1400" kern="1200" dirty="0" smtClean="0"/>
            <a:t>которых происходит психическое, социальное, личностное и иное </a:t>
          </a:r>
          <a:r>
            <a:rPr lang="ru-RU" sz="1400" b="1" kern="1200" dirty="0" smtClean="0">
              <a:solidFill>
                <a:srgbClr val="FF0000"/>
              </a:solidFill>
            </a:rPr>
            <a:t>развитие ребенка </a:t>
          </a:r>
          <a:r>
            <a:rPr lang="ru-RU" sz="1400" kern="1200" dirty="0" smtClean="0"/>
            <a:t> </a:t>
          </a:r>
          <a:endParaRPr lang="ru-RU" sz="1400" kern="1200" dirty="0"/>
        </a:p>
      </dsp:txBody>
      <dsp:txXfrm rot="5400000">
        <a:off x="173439" y="1429989"/>
        <a:ext cx="4733321" cy="2859978"/>
      </dsp:txXfrm>
    </dsp:sp>
    <dsp:sp modelId="{7F76702E-555E-4D77-A666-56D43356FF2A}">
      <dsp:nvSpPr>
        <dsp:cNvPr id="0" name=""/>
        <dsp:cNvSpPr/>
      </dsp:nvSpPr>
      <dsp:spPr>
        <a:xfrm rot="5400000">
          <a:off x="6327504" y="720"/>
          <a:ext cx="5675797" cy="5744265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361950" lvl="0" indent="0" algn="l" defTabSz="6667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/>
            <a:t>Уникальные </a:t>
          </a:r>
          <a:r>
            <a:rPr lang="ru-RU" sz="2000" b="1" i="0" kern="1200" dirty="0" smtClean="0">
              <a:solidFill>
                <a:srgbClr val="FF0000"/>
              </a:solidFill>
            </a:rPr>
            <a:t>МЕТОДИКИ ДОШКОЛЬНОГО ОБРАЗОВАНИЯ</a:t>
          </a:r>
          <a:r>
            <a:rPr lang="ru-RU" sz="1800" b="0" i="0" kern="1200" dirty="0" smtClean="0">
              <a:solidFill>
                <a:schemeClr val="tx1"/>
              </a:solidFill>
            </a:rPr>
            <a:t>.</a:t>
          </a:r>
          <a:r>
            <a:rPr lang="ru-RU" sz="1500" kern="1200" dirty="0" smtClean="0"/>
            <a:t> </a:t>
          </a:r>
        </a:p>
        <a:p>
          <a:pPr marL="361950" lvl="0" indent="0" algn="l" defTabSz="6667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500" kern="1200" dirty="0" smtClean="0"/>
        </a:p>
        <a:p>
          <a:pPr marL="361950" lvl="0" indent="0" algn="l" defTabSz="6667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/>
            <a:t>Системы методов, инструментов и форм взаимодействия с дошкольниками, направленных на развитие и воспитание личности ребенка в той  или иной </a:t>
          </a:r>
          <a:r>
            <a:rPr lang="ru-RU" sz="1500" b="1" kern="1200" dirty="0" smtClean="0">
              <a:solidFill>
                <a:srgbClr val="FF0000"/>
              </a:solidFill>
            </a:rPr>
            <a:t>СОДЕРЖАТЕЛЬНОЙ ОБЛАСТИ</a:t>
          </a:r>
          <a:r>
            <a:rPr lang="ru-RU" sz="1500" kern="1200" dirty="0" smtClean="0"/>
            <a:t>. </a:t>
          </a:r>
        </a:p>
        <a:p>
          <a:pPr marL="361950" lvl="0" indent="0" algn="l" defTabSz="6667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500" kern="1200" dirty="0" smtClean="0"/>
        </a:p>
        <a:p>
          <a:pPr marL="361950" lvl="0" indent="0" algn="l" defTabSz="6667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/>
            <a:t>Помогают ребенку освоить содержание и достичь </a:t>
          </a:r>
          <a:r>
            <a:rPr lang="ru-RU" sz="1500" b="1" kern="1200" dirty="0" smtClean="0">
              <a:solidFill>
                <a:srgbClr val="FF0000"/>
              </a:solidFill>
            </a:rPr>
            <a:t>ОБРАЗОВАТЕЛЬНЫХ РЕЗУЛЬТАТОВ</a:t>
          </a:r>
          <a:r>
            <a:rPr lang="ru-RU" sz="1500" kern="1200" dirty="0" smtClean="0"/>
            <a:t>, свидетельствующих о динамике индивидуального развития и о готовности к переходу на следующую образовательный уровень.</a:t>
          </a:r>
          <a:endParaRPr lang="ru-RU" sz="1500" kern="1200" dirty="0"/>
        </a:p>
      </dsp:txBody>
      <dsp:txXfrm rot="-5400000">
        <a:off x="7286534" y="1453903"/>
        <a:ext cx="4751001" cy="28378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D8098-116C-4C19-88A9-A71FE93F7EC3}">
      <dsp:nvSpPr>
        <dsp:cNvPr id="0" name=""/>
        <dsp:cNvSpPr/>
      </dsp:nvSpPr>
      <dsp:spPr>
        <a:xfrm>
          <a:off x="2976" y="0"/>
          <a:ext cx="2649140" cy="8442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Школа </a:t>
          </a:r>
          <a:endParaRPr lang="ru-RU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5124" y="0"/>
        <a:ext cx="1804844" cy="844296"/>
      </dsp:txXfrm>
    </dsp:sp>
    <dsp:sp modelId="{5F4A71B3-095D-460F-8129-FD0F7AE41A33}">
      <dsp:nvSpPr>
        <dsp:cNvPr id="0" name=""/>
        <dsp:cNvSpPr/>
      </dsp:nvSpPr>
      <dsp:spPr>
        <a:xfrm>
          <a:off x="2387203" y="0"/>
          <a:ext cx="2649140" cy="844296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СПО</a:t>
          </a:r>
          <a:endParaRPr lang="ru-RU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809351" y="0"/>
        <a:ext cx="1804844" cy="844296"/>
      </dsp:txXfrm>
    </dsp:sp>
    <dsp:sp modelId="{0C64C9E4-A8CC-4EAD-B385-1993DE51F73A}">
      <dsp:nvSpPr>
        <dsp:cNvPr id="0" name=""/>
        <dsp:cNvSpPr/>
      </dsp:nvSpPr>
      <dsp:spPr>
        <a:xfrm>
          <a:off x="4771429" y="0"/>
          <a:ext cx="2649140" cy="844296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ВО</a:t>
          </a:r>
          <a:endParaRPr lang="ru-RU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193577" y="0"/>
        <a:ext cx="1804844" cy="844296"/>
      </dsp:txXfrm>
    </dsp:sp>
    <dsp:sp modelId="{4543205F-26EE-47BC-AAA6-AC4C394FDF4C}">
      <dsp:nvSpPr>
        <dsp:cNvPr id="0" name=""/>
        <dsp:cNvSpPr/>
      </dsp:nvSpPr>
      <dsp:spPr>
        <a:xfrm>
          <a:off x="7155656" y="0"/>
          <a:ext cx="2649140" cy="844296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ДПО</a:t>
          </a:r>
          <a:endParaRPr lang="ru-RU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577804" y="0"/>
        <a:ext cx="1804844" cy="844296"/>
      </dsp:txXfrm>
    </dsp:sp>
    <dsp:sp modelId="{43AFB70E-3233-4E03-869D-0C3FB7220514}">
      <dsp:nvSpPr>
        <dsp:cNvPr id="0" name=""/>
        <dsp:cNvSpPr/>
      </dsp:nvSpPr>
      <dsp:spPr>
        <a:xfrm>
          <a:off x="9539882" y="0"/>
          <a:ext cx="2649140" cy="844296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+</a:t>
          </a:r>
          <a:endParaRPr lang="ru-RU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962030" y="0"/>
        <a:ext cx="1804844" cy="84429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6FAB3-F9A5-4F44-B239-4DC8CE9C3539}">
      <dsp:nvSpPr>
        <dsp:cNvPr id="0" name=""/>
        <dsp:cNvSpPr/>
      </dsp:nvSpPr>
      <dsp:spPr>
        <a:xfrm>
          <a:off x="3695442" y="1586443"/>
          <a:ext cx="4378523" cy="126580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Мультикомпетенции</a:t>
          </a:r>
          <a:r>
            <a:rPr lang="ru-RU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специалиста ДО</a:t>
          </a:r>
          <a:endParaRPr lang="ru-RU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36662" y="1771816"/>
        <a:ext cx="3096083" cy="895058"/>
      </dsp:txXfrm>
    </dsp:sp>
    <dsp:sp modelId="{8DB6383B-5C8E-4C78-9F9E-B35801C387D4}">
      <dsp:nvSpPr>
        <dsp:cNvPr id="0" name=""/>
        <dsp:cNvSpPr/>
      </dsp:nvSpPr>
      <dsp:spPr>
        <a:xfrm rot="16173761">
          <a:off x="5614616" y="1310168"/>
          <a:ext cx="526495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526495" y="1303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864701" y="1310043"/>
        <a:ext cx="26324" cy="26324"/>
      </dsp:txXfrm>
    </dsp:sp>
    <dsp:sp modelId="{B5AF5C5F-0394-4801-B6DD-D0893F9F605A}">
      <dsp:nvSpPr>
        <dsp:cNvPr id="0" name=""/>
        <dsp:cNvSpPr/>
      </dsp:nvSpPr>
      <dsp:spPr>
        <a:xfrm>
          <a:off x="4837277" y="399072"/>
          <a:ext cx="2072111" cy="660894"/>
        </a:xfrm>
        <a:prstGeom prst="ellipse">
          <a:avLst/>
        </a:prstGeom>
        <a:solidFill>
          <a:srgbClr val="30CCD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НАУКА 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140731" y="495858"/>
        <a:ext cx="1465203" cy="467322"/>
      </dsp:txXfrm>
    </dsp:sp>
    <dsp:sp modelId="{7EC35487-3F75-4AC3-953D-B91381D89EF9}">
      <dsp:nvSpPr>
        <dsp:cNvPr id="0" name=""/>
        <dsp:cNvSpPr/>
      </dsp:nvSpPr>
      <dsp:spPr>
        <a:xfrm rot="1126101">
          <a:off x="7288167" y="2779935"/>
          <a:ext cx="569216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569216" y="1303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558545" y="2778741"/>
        <a:ext cx="28460" cy="28460"/>
      </dsp:txXfrm>
    </dsp:sp>
    <dsp:sp modelId="{8DC34AC5-063A-4C3A-963E-403C088BB6E8}">
      <dsp:nvSpPr>
        <dsp:cNvPr id="0" name=""/>
        <dsp:cNvSpPr/>
      </dsp:nvSpPr>
      <dsp:spPr>
        <a:xfrm>
          <a:off x="7635850" y="2695772"/>
          <a:ext cx="2072111" cy="941393"/>
        </a:xfrm>
        <a:prstGeom prst="ellipse">
          <a:avLst/>
        </a:prstGeom>
        <a:solidFill>
          <a:srgbClr val="30CCD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ПРАКТИКА 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939304" y="2833636"/>
        <a:ext cx="1465203" cy="665665"/>
      </dsp:txXfrm>
    </dsp:sp>
    <dsp:sp modelId="{88151063-8967-4255-861D-64B306E59A20}">
      <dsp:nvSpPr>
        <dsp:cNvPr id="0" name=""/>
        <dsp:cNvSpPr/>
      </dsp:nvSpPr>
      <dsp:spPr>
        <a:xfrm rot="9360562">
          <a:off x="4152659" y="2851673"/>
          <a:ext cx="563789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563789" y="1303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420459" y="2850615"/>
        <a:ext cx="28189" cy="28189"/>
      </dsp:txXfrm>
    </dsp:sp>
    <dsp:sp modelId="{8C9BAB48-15EB-4184-AA74-167722926883}">
      <dsp:nvSpPr>
        <dsp:cNvPr id="0" name=""/>
        <dsp:cNvSpPr/>
      </dsp:nvSpPr>
      <dsp:spPr>
        <a:xfrm>
          <a:off x="2038277" y="2912464"/>
          <a:ext cx="2758753" cy="809601"/>
        </a:xfrm>
        <a:prstGeom prst="ellipse">
          <a:avLst/>
        </a:prstGeom>
        <a:solidFill>
          <a:srgbClr val="30CCD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ОБРАЗОВАНИЕ 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442287" y="3031027"/>
        <a:ext cx="1950733" cy="57247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80D03-EF7A-4063-B5B7-86A54A3EF4C9}">
      <dsp:nvSpPr>
        <dsp:cNvPr id="0" name=""/>
        <dsp:cNvSpPr/>
      </dsp:nvSpPr>
      <dsp:spPr>
        <a:xfrm rot="21300000">
          <a:off x="30480" y="1655437"/>
          <a:ext cx="10495727" cy="1157698"/>
        </a:xfrm>
        <a:prstGeom prst="mathMinus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49C19-9E7E-4272-80C4-BB2811F9266E}">
      <dsp:nvSpPr>
        <dsp:cNvPr id="0" name=""/>
        <dsp:cNvSpPr/>
      </dsp:nvSpPr>
      <dsp:spPr>
        <a:xfrm>
          <a:off x="1266802" y="258507"/>
          <a:ext cx="3167006" cy="2068056"/>
        </a:xfrm>
        <a:prstGeom prst="downArrow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5396C-D915-4FCC-BE7C-828687B204B3}">
      <dsp:nvSpPr>
        <dsp:cNvPr id="0" name=""/>
        <dsp:cNvSpPr/>
      </dsp:nvSpPr>
      <dsp:spPr>
        <a:xfrm>
          <a:off x="3454840" y="57207"/>
          <a:ext cx="7139530" cy="167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Практически в каждом городе России </a:t>
          </a:r>
          <a:r>
            <a:rPr lang="ru-RU" sz="1800" kern="1200" dirty="0" smtClean="0"/>
            <a:t>есть: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/>
            <a:t> </a:t>
          </a:r>
          <a:r>
            <a:rPr lang="ru-RU" sz="2800" b="1" kern="1200" dirty="0" smtClean="0">
              <a:solidFill>
                <a:srgbClr val="FF0000"/>
              </a:solidFill>
            </a:rPr>
            <a:t>! </a:t>
          </a:r>
          <a:r>
            <a:rPr lang="ru-RU" sz="1800" kern="1200" dirty="0" smtClean="0"/>
            <a:t>педагогический </a:t>
          </a:r>
          <a:r>
            <a:rPr lang="ru-RU" sz="1800" kern="1200" dirty="0"/>
            <a:t>колледж, </a:t>
          </a:r>
          <a:endParaRPr lang="ru-RU" sz="1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rgbClr val="FF0000"/>
              </a:solidFill>
            </a:rPr>
            <a:t>!</a:t>
          </a:r>
          <a:r>
            <a:rPr lang="ru-RU" sz="1800" kern="1200" dirty="0" smtClean="0"/>
            <a:t> в </a:t>
          </a:r>
          <a:r>
            <a:rPr lang="ru-RU" sz="1800" kern="1200" dirty="0"/>
            <a:t>каждом вузе, имеющем педагогические профили, осуществляется подготовка педагогов дошкольного </a:t>
          </a:r>
          <a:r>
            <a:rPr lang="ru-RU" sz="1800" kern="1200" dirty="0" smtClean="0"/>
            <a:t>образования,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</a:rPr>
            <a:t>!</a:t>
          </a:r>
          <a:r>
            <a:rPr lang="ru-RU" sz="1800" kern="1200" dirty="0" smtClean="0"/>
            <a:t> каждый ИРО предлагает программы ДПО педагогам-дошкольникам</a:t>
          </a:r>
          <a:endParaRPr lang="ru-RU" sz="1800" kern="1200" dirty="0"/>
        </a:p>
      </dsp:txBody>
      <dsp:txXfrm>
        <a:off x="3454840" y="57207"/>
        <a:ext cx="7139530" cy="1677864"/>
      </dsp:txXfrm>
    </dsp:sp>
    <dsp:sp modelId="{16912560-5983-45CA-B4E6-18AB962FB2DD}">
      <dsp:nvSpPr>
        <dsp:cNvPr id="0" name=""/>
        <dsp:cNvSpPr/>
      </dsp:nvSpPr>
      <dsp:spPr>
        <a:xfrm>
          <a:off x="6520971" y="2819050"/>
          <a:ext cx="3167006" cy="2068056"/>
        </a:xfrm>
        <a:prstGeom prst="upArrow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85BE5-8C85-49F7-A983-A01015249024}">
      <dsp:nvSpPr>
        <dsp:cNvPr id="0" name=""/>
        <dsp:cNvSpPr/>
      </dsp:nvSpPr>
      <dsp:spPr>
        <a:xfrm>
          <a:off x="1583503" y="2998681"/>
          <a:ext cx="3378140" cy="217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583503" y="2998681"/>
        <a:ext cx="3378140" cy="21714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DCC06-B58D-421B-B8B6-3410C36436A0}">
      <dsp:nvSpPr>
        <dsp:cNvPr id="0" name=""/>
        <dsp:cNvSpPr/>
      </dsp:nvSpPr>
      <dsp:spPr>
        <a:xfrm>
          <a:off x="4465072" y="94229"/>
          <a:ext cx="3407162" cy="303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Программа образования</a:t>
          </a:r>
          <a:endParaRPr lang="ru-RU" sz="2400" kern="1200" dirty="0"/>
        </a:p>
      </dsp:txBody>
      <dsp:txXfrm>
        <a:off x="4479898" y="109055"/>
        <a:ext cx="3377510" cy="274060"/>
      </dsp:txXfrm>
    </dsp:sp>
    <dsp:sp modelId="{868CF9C5-08AE-475B-B1DD-52181379C4FA}">
      <dsp:nvSpPr>
        <dsp:cNvPr id="0" name=""/>
        <dsp:cNvSpPr/>
      </dsp:nvSpPr>
      <dsp:spPr>
        <a:xfrm rot="9841305">
          <a:off x="4671541" y="533624"/>
          <a:ext cx="9858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580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8D982-DC7E-48FA-9BA8-3DD4FB9A41C5}">
      <dsp:nvSpPr>
        <dsp:cNvPr id="0" name=""/>
        <dsp:cNvSpPr/>
      </dsp:nvSpPr>
      <dsp:spPr>
        <a:xfrm>
          <a:off x="1278567" y="669307"/>
          <a:ext cx="4461161" cy="6765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Планируемые результаты.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/>
            <a:t>К чему стремиться?</a:t>
          </a:r>
          <a:endParaRPr lang="ru-RU" sz="1600" i="1" kern="1200" dirty="0"/>
        </a:p>
      </dsp:txBody>
      <dsp:txXfrm>
        <a:off x="1311595" y="702335"/>
        <a:ext cx="4395105" cy="610516"/>
      </dsp:txXfrm>
    </dsp:sp>
    <dsp:sp modelId="{0CA555E9-180E-459C-9101-D8046F1AA7BE}">
      <dsp:nvSpPr>
        <dsp:cNvPr id="0" name=""/>
        <dsp:cNvSpPr/>
      </dsp:nvSpPr>
      <dsp:spPr>
        <a:xfrm rot="943510">
          <a:off x="6689068" y="534963"/>
          <a:ext cx="1011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114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C457C-7502-463F-B9FA-7CD01F8CD14E}">
      <dsp:nvSpPr>
        <dsp:cNvPr id="0" name=""/>
        <dsp:cNvSpPr/>
      </dsp:nvSpPr>
      <dsp:spPr>
        <a:xfrm>
          <a:off x="7031047" y="671984"/>
          <a:ext cx="3668798" cy="6668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Содержание.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/>
            <a:t>Какая часть культуры передается?</a:t>
          </a:r>
          <a:endParaRPr lang="ru-RU" sz="1600" i="1" kern="1200" dirty="0"/>
        </a:p>
      </dsp:txBody>
      <dsp:txXfrm>
        <a:off x="7063599" y="704536"/>
        <a:ext cx="3603694" cy="601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DCC06-B58D-421B-B8B6-3410C36436A0}">
      <dsp:nvSpPr>
        <dsp:cNvPr id="0" name=""/>
        <dsp:cNvSpPr/>
      </dsp:nvSpPr>
      <dsp:spPr>
        <a:xfrm>
          <a:off x="27295" y="0"/>
          <a:ext cx="5581929" cy="5171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Программа школьного образования</a:t>
          </a:r>
          <a:endParaRPr lang="ru-RU" sz="2400" kern="1200" dirty="0"/>
        </a:p>
      </dsp:txBody>
      <dsp:txXfrm>
        <a:off x="52540" y="25245"/>
        <a:ext cx="5531439" cy="466647"/>
      </dsp:txXfrm>
    </dsp:sp>
    <dsp:sp modelId="{868CF9C5-08AE-475B-B1DD-52181379C4FA}">
      <dsp:nvSpPr>
        <dsp:cNvPr id="0" name=""/>
        <dsp:cNvSpPr/>
      </dsp:nvSpPr>
      <dsp:spPr>
        <a:xfrm rot="7498300">
          <a:off x="2140876" y="775766"/>
          <a:ext cx="6312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12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8D982-DC7E-48FA-9BA8-3DD4FB9A41C5}">
      <dsp:nvSpPr>
        <dsp:cNvPr id="0" name=""/>
        <dsp:cNvSpPr/>
      </dsp:nvSpPr>
      <dsp:spPr>
        <a:xfrm>
          <a:off x="0" y="1034396"/>
          <a:ext cx="3319139" cy="17613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Планируемые результаты.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/>
            <a:t>Измеряемые результаты обучения/воспитания по освоению содержания</a:t>
          </a:r>
          <a:endParaRPr lang="ru-RU" sz="1600" i="1" kern="1200" dirty="0"/>
        </a:p>
      </dsp:txBody>
      <dsp:txXfrm>
        <a:off x="85984" y="1120380"/>
        <a:ext cx="3147171" cy="1589426"/>
      </dsp:txXfrm>
    </dsp:sp>
    <dsp:sp modelId="{0CA555E9-180E-459C-9101-D8046F1AA7BE}">
      <dsp:nvSpPr>
        <dsp:cNvPr id="0" name=""/>
        <dsp:cNvSpPr/>
      </dsp:nvSpPr>
      <dsp:spPr>
        <a:xfrm rot="2656752">
          <a:off x="2967203" y="802773"/>
          <a:ext cx="8182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82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C457C-7502-463F-B9FA-7CD01F8CD14E}">
      <dsp:nvSpPr>
        <dsp:cNvPr id="0" name=""/>
        <dsp:cNvSpPr/>
      </dsp:nvSpPr>
      <dsp:spPr>
        <a:xfrm>
          <a:off x="2947911" y="1088409"/>
          <a:ext cx="2509066" cy="10398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Содержание.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/>
            <a:t>Предметная область - наука</a:t>
          </a:r>
          <a:endParaRPr lang="ru-RU" sz="1600" i="1" kern="1200" dirty="0"/>
        </a:p>
      </dsp:txBody>
      <dsp:txXfrm>
        <a:off x="2998674" y="1139172"/>
        <a:ext cx="2407540" cy="9383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DCC06-B58D-421B-B8B6-3410C36436A0}">
      <dsp:nvSpPr>
        <dsp:cNvPr id="0" name=""/>
        <dsp:cNvSpPr/>
      </dsp:nvSpPr>
      <dsp:spPr>
        <a:xfrm>
          <a:off x="564680" y="32313"/>
          <a:ext cx="5523851" cy="4396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Программа дошкольного образования</a:t>
          </a:r>
          <a:endParaRPr lang="ru-RU" sz="2400" kern="1200" dirty="0"/>
        </a:p>
      </dsp:txBody>
      <dsp:txXfrm>
        <a:off x="586140" y="53773"/>
        <a:ext cx="5480931" cy="396700"/>
      </dsp:txXfrm>
    </dsp:sp>
    <dsp:sp modelId="{868CF9C5-08AE-475B-B1DD-52181379C4FA}">
      <dsp:nvSpPr>
        <dsp:cNvPr id="0" name=""/>
        <dsp:cNvSpPr/>
      </dsp:nvSpPr>
      <dsp:spPr>
        <a:xfrm rot="8775784">
          <a:off x="2145597" y="730241"/>
          <a:ext cx="9302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02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8D982-DC7E-48FA-9BA8-3DD4FB9A41C5}">
      <dsp:nvSpPr>
        <dsp:cNvPr id="0" name=""/>
        <dsp:cNvSpPr/>
      </dsp:nvSpPr>
      <dsp:spPr>
        <a:xfrm>
          <a:off x="0" y="988550"/>
          <a:ext cx="2981450" cy="9793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Планируемые результаты.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/>
            <a:t>Целевые ориентиры развития (воспитания, обучения)</a:t>
          </a:r>
          <a:endParaRPr lang="ru-RU" sz="1600" i="1" kern="1200" dirty="0"/>
        </a:p>
      </dsp:txBody>
      <dsp:txXfrm>
        <a:off x="47807" y="1036357"/>
        <a:ext cx="2885836" cy="883715"/>
      </dsp:txXfrm>
    </dsp:sp>
    <dsp:sp modelId="{0CA555E9-180E-459C-9101-D8046F1AA7BE}">
      <dsp:nvSpPr>
        <dsp:cNvPr id="0" name=""/>
        <dsp:cNvSpPr/>
      </dsp:nvSpPr>
      <dsp:spPr>
        <a:xfrm rot="2289178">
          <a:off x="3519821" y="722311"/>
          <a:ext cx="8105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059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C457C-7502-463F-B9FA-7CD01F8CD14E}">
      <dsp:nvSpPr>
        <dsp:cNvPr id="0" name=""/>
        <dsp:cNvSpPr/>
      </dsp:nvSpPr>
      <dsp:spPr>
        <a:xfrm>
          <a:off x="3273430" y="972688"/>
          <a:ext cx="3169451" cy="965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Содержание.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err="1" smtClean="0"/>
            <a:t>Допредметное</a:t>
          </a:r>
          <a:r>
            <a:rPr lang="ru-RU" sz="1600" i="1" kern="1200" dirty="0" smtClean="0"/>
            <a:t> содержание, ориентированное на развитие (воспитание, обучение)</a:t>
          </a:r>
          <a:endParaRPr lang="ru-RU" sz="1600" i="1" kern="1200" dirty="0"/>
        </a:p>
      </dsp:txBody>
      <dsp:txXfrm>
        <a:off x="3320548" y="1019806"/>
        <a:ext cx="3075215" cy="8709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272E6-405D-4881-A72B-E240538801A9}">
      <dsp:nvSpPr>
        <dsp:cNvPr id="0" name=""/>
        <dsp:cNvSpPr/>
      </dsp:nvSpPr>
      <dsp:spPr>
        <a:xfrm rot="5400000">
          <a:off x="1365872" y="1509689"/>
          <a:ext cx="2140274" cy="387768"/>
        </a:xfrm>
        <a:prstGeom prst="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51A7F-138C-4EC6-9E7E-0782934E2225}">
      <dsp:nvSpPr>
        <dsp:cNvPr id="0" name=""/>
        <dsp:cNvSpPr/>
      </dsp:nvSpPr>
      <dsp:spPr>
        <a:xfrm>
          <a:off x="0" y="0"/>
          <a:ext cx="5397466" cy="16548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rgbClr val="FF0000"/>
              </a:solidFill>
            </a:rPr>
            <a:t>I</a:t>
          </a:r>
          <a:r>
            <a:rPr lang="ru-RU" sz="1600" b="1" kern="1200" dirty="0" smtClean="0">
              <a:solidFill>
                <a:srgbClr val="FF0000"/>
              </a:solidFill>
            </a:rPr>
            <a:t> ЭТАП разработки первых программ детских садов. 20-е – 40-е гг. 20 века. </a:t>
          </a:r>
        </a:p>
        <a:p>
          <a:pPr marL="0" marR="0" lvl="0" indent="2667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1919 г. – «Инструкция по ведению очага и детского сада». Необходимость научно-обоснованной программы работы детского сада.</a:t>
          </a:r>
        </a:p>
        <a:p>
          <a:pPr marL="0" lvl="0" indent="26670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1934 г. - «Программа работы детского сада». </a:t>
          </a:r>
        </a:p>
        <a:p>
          <a:pPr marL="0" lvl="0" indent="26670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1938 г. - «Руководство для воспитателей детского сада». </a:t>
          </a:r>
          <a:endParaRPr lang="ru-RU" sz="1400" kern="1200" dirty="0"/>
        </a:p>
      </dsp:txBody>
      <dsp:txXfrm>
        <a:off x="48468" y="48468"/>
        <a:ext cx="5300530" cy="1557874"/>
      </dsp:txXfrm>
    </dsp:sp>
    <dsp:sp modelId="{9CC6327F-D459-4BCA-9C4A-FE6E7743F803}">
      <dsp:nvSpPr>
        <dsp:cNvPr id="0" name=""/>
        <dsp:cNvSpPr/>
      </dsp:nvSpPr>
      <dsp:spPr>
        <a:xfrm rot="5318530">
          <a:off x="1472071" y="3540448"/>
          <a:ext cx="1863631" cy="423821"/>
        </a:xfrm>
        <a:prstGeom prst="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DE458-584A-45C9-8513-4908312E53F8}">
      <dsp:nvSpPr>
        <dsp:cNvPr id="0" name=""/>
        <dsp:cNvSpPr/>
      </dsp:nvSpPr>
      <dsp:spPr>
        <a:xfrm>
          <a:off x="0" y="1943959"/>
          <a:ext cx="5239846" cy="20632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rgbClr val="FF0000"/>
              </a:solidFill>
            </a:rPr>
            <a:t>II</a:t>
          </a:r>
          <a:r>
            <a:rPr lang="ru-RU" sz="1600" b="1" kern="1200" dirty="0" smtClean="0">
              <a:solidFill>
                <a:srgbClr val="FF0000"/>
              </a:solidFill>
            </a:rPr>
            <a:t> ЭТАП создания и существования единой образовательной программы дошкольного образования. 50-е  – 80-е  гг. 20 века. </a:t>
          </a:r>
        </a:p>
        <a:p>
          <a:pPr marL="0" lv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/>
            <a:t>1962 г. -  «Программа воспитания в детском саду». Единая программа </a:t>
          </a:r>
          <a:r>
            <a:rPr lang="ru-RU" sz="1050" kern="1200" dirty="0" err="1" smtClean="0"/>
            <a:t>воспитательно</a:t>
          </a:r>
          <a:r>
            <a:rPr lang="ru-RU" sz="1050" kern="1200" dirty="0" smtClean="0"/>
            <a:t>-образовательной работы с детьми от раннего возраста до поступления в школу, утверждена Министерством просвещения РСФСР. Академия педагогических наук РСФСР и Академии медицинских наук СССР. </a:t>
          </a:r>
        </a:p>
        <a:p>
          <a:pPr marL="0" lv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/>
            <a:t>1978 г. - восьмое издание «Программы воспитания в детском саду» </a:t>
          </a:r>
        </a:p>
        <a:p>
          <a:pPr marL="0" lvl="0" indent="26670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/>
            <a:t>1984 г. -  типовая «Программа воспитания и обучения в детском саду». </a:t>
          </a:r>
          <a:endParaRPr lang="ru-RU" sz="1050" kern="1200" dirty="0"/>
        </a:p>
      </dsp:txBody>
      <dsp:txXfrm>
        <a:off x="60431" y="2004390"/>
        <a:ext cx="5118984" cy="1942400"/>
      </dsp:txXfrm>
    </dsp:sp>
    <dsp:sp modelId="{A660B0B5-7701-4748-9A46-BFD05638CA52}">
      <dsp:nvSpPr>
        <dsp:cNvPr id="0" name=""/>
        <dsp:cNvSpPr/>
      </dsp:nvSpPr>
      <dsp:spPr>
        <a:xfrm>
          <a:off x="2362898" y="4410241"/>
          <a:ext cx="6211593" cy="289065"/>
        </a:xfrm>
        <a:prstGeom prst="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8EA7B-FC16-457F-BCA1-C508C7832209}">
      <dsp:nvSpPr>
        <dsp:cNvPr id="0" name=""/>
        <dsp:cNvSpPr/>
      </dsp:nvSpPr>
      <dsp:spPr>
        <a:xfrm>
          <a:off x="57292" y="4250399"/>
          <a:ext cx="5245269" cy="1176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rgbClr val="FF0000"/>
              </a:solidFill>
            </a:rPr>
            <a:t>III</a:t>
          </a:r>
          <a:r>
            <a:rPr lang="ru-RU" sz="1600" b="1" kern="1200" dirty="0" smtClean="0">
              <a:solidFill>
                <a:srgbClr val="FF0000"/>
              </a:solidFill>
            </a:rPr>
            <a:t> ЭТАП вариативных программ дошкольного образования. 80-е гг. 20 века – первое десятилетие 21 века.  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1989 г. - «Концепция дошкольного воспитания».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1989 … - вариативные программы дошкольного образования </a:t>
          </a:r>
          <a:endParaRPr lang="ru-RU" sz="1400" kern="1200" dirty="0"/>
        </a:p>
      </dsp:txBody>
      <dsp:txXfrm>
        <a:off x="91753" y="4284860"/>
        <a:ext cx="5176347" cy="1107678"/>
      </dsp:txXfrm>
    </dsp:sp>
    <dsp:sp modelId="{AADFDE37-BC0A-44E1-9120-0821DD18721F}">
      <dsp:nvSpPr>
        <dsp:cNvPr id="0" name=""/>
        <dsp:cNvSpPr/>
      </dsp:nvSpPr>
      <dsp:spPr>
        <a:xfrm rot="16174111">
          <a:off x="7058999" y="1989279"/>
          <a:ext cx="2913961" cy="510455"/>
        </a:xfrm>
        <a:prstGeom prst="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090AE-06D4-42A2-B6AA-CBE3E28D5849}">
      <dsp:nvSpPr>
        <dsp:cNvPr id="0" name=""/>
        <dsp:cNvSpPr/>
      </dsp:nvSpPr>
      <dsp:spPr>
        <a:xfrm>
          <a:off x="5752228" y="2353770"/>
          <a:ext cx="6161284" cy="30339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rgbClr val="FF0000"/>
              </a:solidFill>
            </a:rPr>
            <a:t>IV</a:t>
          </a:r>
          <a:r>
            <a:rPr lang="ru-RU" sz="1600" b="1" kern="1200" dirty="0" smtClean="0">
              <a:solidFill>
                <a:srgbClr val="FF0000"/>
              </a:solidFill>
            </a:rPr>
            <a:t> ЭТАП стандартизации и нормативной </a:t>
          </a:r>
          <a:r>
            <a:rPr lang="ru-RU" sz="1600" b="1" kern="1200" dirty="0" err="1" smtClean="0">
              <a:solidFill>
                <a:srgbClr val="FF0000"/>
              </a:solidFill>
            </a:rPr>
            <a:t>оформленности</a:t>
          </a:r>
          <a:r>
            <a:rPr lang="ru-RU" sz="1600" b="1" kern="1200" dirty="0" smtClean="0">
              <a:solidFill>
                <a:srgbClr val="FF0000"/>
              </a:solidFill>
            </a:rPr>
            <a:t> уровня дошкольного образования. 10-е гг. 21 века – 2022 год. </a:t>
          </a:r>
        </a:p>
        <a:p>
          <a:pPr marL="0" lvl="0" indent="3619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2010 г. -  Федеральные государственные требования к структуре основной общеобразовательной программы дошкольного образования. </a:t>
          </a:r>
        </a:p>
        <a:p>
          <a:pPr marL="0" lvl="0" indent="3619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2012 г. новый «Закон об образовании в РФ». Впервые нормативно закрепил образовательный статус дошкольного образования как первого уровня системы общего образования.</a:t>
          </a:r>
        </a:p>
        <a:p>
          <a:pPr marL="0" lvl="0" indent="3619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2013 г. -  ФЕДЕРАЛЬНЫЙ ГОСУДАРСТВЕННЫЙ ОБРАЗОВАТЕЛЬНЫЙ СТАНДАРТ ДОШКОЛЬНОГО ОБРАЗОВАНИЯ (ФГОС ДО). Регламентирует функционирование системы дошкольного образования.</a:t>
          </a:r>
        </a:p>
        <a:p>
          <a:pPr marL="0" lvl="0" indent="361950" defTabSz="711200">
            <a:spcBef>
              <a:spcPct val="0"/>
            </a:spcBef>
          </a:pPr>
          <a:r>
            <a:rPr lang="ru-RU" sz="1200" kern="1200" dirty="0" smtClean="0"/>
            <a:t>2015 г. - Примерная основная образовательная программа дошкольного образования (ПООП ДО).</a:t>
          </a:r>
        </a:p>
        <a:p>
          <a:pPr marL="0" lvl="0" indent="361950" defTabSz="711200">
            <a:spcBef>
              <a:spcPct val="0"/>
            </a:spcBef>
          </a:pPr>
          <a:r>
            <a:rPr lang="ru-RU" sz="1200" kern="1200" dirty="0" smtClean="0"/>
            <a:t>Навигатор образовательных программ дошкольного образования (21 комплексная программа и 23 парциальные программы). На основе ПООП и программ навигатора ДОО разрабатывают образовательные программы.</a:t>
          </a:r>
        </a:p>
        <a:p>
          <a:pPr marL="0" lvl="0" indent="3619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</dsp:txBody>
      <dsp:txXfrm>
        <a:off x="5841089" y="2442631"/>
        <a:ext cx="5983562" cy="2856206"/>
      </dsp:txXfrm>
    </dsp:sp>
    <dsp:sp modelId="{BA0ED648-D180-44E0-A5F6-346FC028B908}">
      <dsp:nvSpPr>
        <dsp:cNvPr id="0" name=""/>
        <dsp:cNvSpPr/>
      </dsp:nvSpPr>
      <dsp:spPr>
        <a:xfrm>
          <a:off x="5782727" y="0"/>
          <a:ext cx="6089844" cy="188876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spcBef>
              <a:spcPct val="0"/>
            </a:spcBef>
          </a:pPr>
          <a:r>
            <a:rPr lang="en-US" sz="1600" b="1" kern="1200" dirty="0" smtClean="0">
              <a:solidFill>
                <a:srgbClr val="FF0000"/>
              </a:solidFill>
            </a:rPr>
            <a:t>V</a:t>
          </a:r>
          <a:r>
            <a:rPr lang="ru-RU" sz="1600" b="1" kern="1200" dirty="0" smtClean="0">
              <a:solidFill>
                <a:srgbClr val="FF0000"/>
              </a:solidFill>
            </a:rPr>
            <a:t> ЭТАП создания целостного, единого образовательного пространства Российской Федерации. </a:t>
          </a:r>
        </a:p>
        <a:p>
          <a:pPr lvl="0" algn="l" defTabSz="711200">
            <a:spcBef>
              <a:spcPct val="0"/>
            </a:spcBef>
          </a:pPr>
          <a:r>
            <a:rPr lang="ru-RU" sz="1200" b="1" kern="1200" dirty="0" smtClean="0"/>
            <a:t>Сентябрь 2022 г. – изменения в  «Закон об образовании Российской Федерации» . Федеральная основная общеобразовательная программа.</a:t>
          </a:r>
        </a:p>
        <a:p>
          <a:pPr lvl="0" algn="l" defTabSz="711200">
            <a:spcBef>
              <a:spcPct val="0"/>
            </a:spcBef>
          </a:pPr>
          <a:r>
            <a:rPr lang="ru-RU" sz="1200" b="1" kern="1200" dirty="0" smtClean="0"/>
            <a:t> </a:t>
          </a:r>
        </a:p>
        <a:p>
          <a:pPr lvl="0" algn="ctr" defTabSz="711200">
            <a:spcBef>
              <a:spcPct val="0"/>
            </a:spcBef>
          </a:pPr>
          <a:r>
            <a:rPr lang="ru-RU" sz="1200" b="1" kern="1200" dirty="0" smtClean="0">
              <a:solidFill>
                <a:srgbClr val="FF0000"/>
              </a:solidFill>
            </a:rPr>
            <a:t>Федеральная основная общеобразовательная программа определяет единые для Российской Федерации: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rgbClr val="FF0000"/>
              </a:solidFill>
            </a:rPr>
            <a:t>- базовые объем и содержание дошкольного образования, </a:t>
          </a:r>
        </a:p>
        <a:p>
          <a:pPr lvl="0" algn="ctr" defTabSz="711200">
            <a:spcBef>
              <a:spcPct val="0"/>
            </a:spcBef>
          </a:pPr>
          <a:r>
            <a:rPr lang="ru-RU" sz="1200" b="1" kern="1200" dirty="0" smtClean="0">
              <a:solidFill>
                <a:srgbClr val="FF0000"/>
              </a:solidFill>
            </a:rPr>
            <a:t>- планируемые результаты освоения образовательной программы.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/>
            <a:t>. </a:t>
          </a:r>
          <a:endParaRPr lang="ru-RU" sz="1050" kern="1200" dirty="0"/>
        </a:p>
      </dsp:txBody>
      <dsp:txXfrm>
        <a:off x="5838047" y="55320"/>
        <a:ext cx="5979204" cy="17781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3688C-9BD1-4171-963E-A9B511FA1603}">
      <dsp:nvSpPr>
        <dsp:cNvPr id="0" name=""/>
        <dsp:cNvSpPr/>
      </dsp:nvSpPr>
      <dsp:spPr>
        <a:xfrm>
          <a:off x="11995" y="181516"/>
          <a:ext cx="2042438" cy="28851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baseline="0" dirty="0"/>
            <a:t>Оформление пространства жизни, деятельности и образования ребенка дошкольного возраста</a:t>
          </a:r>
        </a:p>
      </dsp:txBody>
      <dsp:txXfrm>
        <a:off x="71816" y="241337"/>
        <a:ext cx="1922796" cy="2765490"/>
      </dsp:txXfrm>
    </dsp:sp>
    <dsp:sp modelId="{5FEE36DF-A056-4E17-8EDA-2A51E1165FF4}">
      <dsp:nvSpPr>
        <dsp:cNvPr id="0" name=""/>
        <dsp:cNvSpPr/>
      </dsp:nvSpPr>
      <dsp:spPr>
        <a:xfrm>
          <a:off x="2258678" y="1370820"/>
          <a:ext cx="432997" cy="50652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2258678" y="1472125"/>
        <a:ext cx="303098" cy="303914"/>
      </dsp:txXfrm>
    </dsp:sp>
    <dsp:sp modelId="{EEF67F08-3C85-4834-A78A-25BE4DF743F3}">
      <dsp:nvSpPr>
        <dsp:cNvPr id="0" name=""/>
        <dsp:cNvSpPr/>
      </dsp:nvSpPr>
      <dsp:spPr>
        <a:xfrm>
          <a:off x="2871409" y="300002"/>
          <a:ext cx="2042438" cy="26481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baseline="0" dirty="0"/>
            <a:t>Модели дошкольных образовательных систем</a:t>
          </a:r>
        </a:p>
      </dsp:txBody>
      <dsp:txXfrm>
        <a:off x="2931230" y="359823"/>
        <a:ext cx="1922796" cy="2528518"/>
      </dsp:txXfrm>
    </dsp:sp>
    <dsp:sp modelId="{E6E09BEA-37FD-4E46-8C5B-0BCF6408BEB5}">
      <dsp:nvSpPr>
        <dsp:cNvPr id="0" name=""/>
        <dsp:cNvSpPr/>
      </dsp:nvSpPr>
      <dsp:spPr>
        <a:xfrm>
          <a:off x="5118092" y="1370820"/>
          <a:ext cx="432997" cy="50652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118092" y="1472125"/>
        <a:ext cx="303098" cy="303914"/>
      </dsp:txXfrm>
    </dsp:sp>
    <dsp:sp modelId="{2C83C587-D674-4BD6-9DB0-675F25E6783B}">
      <dsp:nvSpPr>
        <dsp:cNvPr id="0" name=""/>
        <dsp:cNvSpPr/>
      </dsp:nvSpPr>
      <dsp:spPr>
        <a:xfrm>
          <a:off x="5730824" y="207825"/>
          <a:ext cx="3139984" cy="28325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baseline="0" dirty="0"/>
            <a:t>Оформление </a:t>
          </a:r>
          <a:r>
            <a:rPr lang="ru-RU" sz="1800" b="0" kern="1200" baseline="0" dirty="0" err="1"/>
            <a:t>допредметного</a:t>
          </a:r>
          <a:r>
            <a:rPr lang="ru-RU" sz="1800" b="0" kern="1200" baseline="0" dirty="0"/>
            <a:t>, </a:t>
          </a:r>
          <a:r>
            <a:rPr lang="ru-RU" sz="1800" b="0" kern="1200" baseline="0" dirty="0" err="1"/>
            <a:t>человекоориентированного</a:t>
          </a:r>
          <a:r>
            <a:rPr lang="ru-RU" sz="1800" b="0" kern="1200" baseline="0" dirty="0"/>
            <a:t> программного содержания дошкольного образования</a:t>
          </a:r>
        </a:p>
      </dsp:txBody>
      <dsp:txXfrm>
        <a:off x="5813786" y="290787"/>
        <a:ext cx="2974060" cy="2666591"/>
      </dsp:txXfrm>
    </dsp:sp>
    <dsp:sp modelId="{16AA46D6-982C-4B3F-A428-262F677C95D1}">
      <dsp:nvSpPr>
        <dsp:cNvPr id="0" name=""/>
        <dsp:cNvSpPr/>
      </dsp:nvSpPr>
      <dsp:spPr>
        <a:xfrm>
          <a:off x="9075052" y="1370820"/>
          <a:ext cx="432997" cy="50652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9075052" y="1472125"/>
        <a:ext cx="303098" cy="303914"/>
      </dsp:txXfrm>
    </dsp:sp>
    <dsp:sp modelId="{B96328F6-FEBF-429C-AA2E-4DC9C80E3F70}">
      <dsp:nvSpPr>
        <dsp:cNvPr id="0" name=""/>
        <dsp:cNvSpPr/>
      </dsp:nvSpPr>
      <dsp:spPr>
        <a:xfrm>
          <a:off x="9687783" y="51527"/>
          <a:ext cx="2349151" cy="31451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baseline="0" dirty="0" smtClean="0"/>
            <a:t>Оформление </a:t>
          </a:r>
          <a:r>
            <a:rPr lang="ru-RU" sz="1800" b="0" kern="1200" baseline="0" dirty="0" err="1" smtClean="0"/>
            <a:t>допредметных</a:t>
          </a:r>
          <a:r>
            <a:rPr lang="ru-RU" sz="1800" b="0" kern="1200" baseline="0" dirty="0" smtClean="0"/>
            <a:t> методик развития (воспитания, обучения) ребенка</a:t>
          </a:r>
          <a:endParaRPr lang="ru-RU" sz="1800" b="0" kern="1200" baseline="0" dirty="0"/>
        </a:p>
      </dsp:txBody>
      <dsp:txXfrm>
        <a:off x="9756587" y="120331"/>
        <a:ext cx="2211543" cy="3007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1D99C-75BE-41A5-AC13-5F905E24D4F5}">
      <dsp:nvSpPr>
        <dsp:cNvPr id="0" name=""/>
        <dsp:cNvSpPr/>
      </dsp:nvSpPr>
      <dsp:spPr>
        <a:xfrm>
          <a:off x="0" y="431773"/>
          <a:ext cx="5454566" cy="2181826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3370A-07C3-4D5E-9716-97B028BD1410}">
      <dsp:nvSpPr>
        <dsp:cNvPr id="0" name=""/>
        <dsp:cNvSpPr/>
      </dsp:nvSpPr>
      <dsp:spPr>
        <a:xfrm>
          <a:off x="654547" y="813593"/>
          <a:ext cx="1800006" cy="106909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Дошкольное образование как модель образования</a:t>
          </a:r>
          <a:endParaRPr lang="ru-RU" sz="1600" kern="1200" dirty="0"/>
        </a:p>
      </dsp:txBody>
      <dsp:txXfrm>
        <a:off x="654547" y="813593"/>
        <a:ext cx="1800006" cy="1069094"/>
      </dsp:txXfrm>
    </dsp:sp>
    <dsp:sp modelId="{C6432374-A2BC-431C-A6F3-A90CC158862B}">
      <dsp:nvSpPr>
        <dsp:cNvPr id="0" name=""/>
        <dsp:cNvSpPr/>
      </dsp:nvSpPr>
      <dsp:spPr>
        <a:xfrm>
          <a:off x="2727283" y="1162685"/>
          <a:ext cx="2127280" cy="106909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Дошкольное образование как модель условий</a:t>
          </a:r>
          <a:endParaRPr lang="ru-RU" sz="1600" kern="1200" dirty="0"/>
        </a:p>
      </dsp:txBody>
      <dsp:txXfrm>
        <a:off x="2727283" y="1162685"/>
        <a:ext cx="2127280" cy="10690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2B890-CD98-40EE-ADB3-8DEF312C0E22}">
      <dsp:nvSpPr>
        <dsp:cNvPr id="0" name=""/>
        <dsp:cNvSpPr/>
      </dsp:nvSpPr>
      <dsp:spPr>
        <a:xfrm rot="16200000">
          <a:off x="398" y="200864"/>
          <a:ext cx="2502741" cy="2502741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Дошкольное образование как модель образования</a:t>
          </a:r>
          <a:endParaRPr lang="ru-RU" sz="1700" kern="1200" dirty="0"/>
        </a:p>
      </dsp:txBody>
      <dsp:txXfrm rot="5400000">
        <a:off x="398" y="826549"/>
        <a:ext cx="2064761" cy="1251371"/>
      </dsp:txXfrm>
    </dsp:sp>
    <dsp:sp modelId="{46048AF5-894E-4787-A21B-0F665D1879F4}">
      <dsp:nvSpPr>
        <dsp:cNvPr id="0" name=""/>
        <dsp:cNvSpPr/>
      </dsp:nvSpPr>
      <dsp:spPr>
        <a:xfrm rot="5400000">
          <a:off x="2648231" y="200864"/>
          <a:ext cx="2502741" cy="2502741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Дошкольное образование как модель условий</a:t>
          </a:r>
          <a:endParaRPr lang="ru-RU" sz="1700" kern="1200" dirty="0"/>
        </a:p>
      </dsp:txBody>
      <dsp:txXfrm rot="-5400000">
        <a:off x="3086211" y="826549"/>
        <a:ext cx="2064761" cy="1251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C634D-55DA-426E-864F-6E929705FC41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A2144-C51D-48E9-94BB-47A1D1020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73656-18B9-41A0-9F74-6D73C4A12C4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Российской Федерации,</a:t>
            </a:r>
            <a:r>
              <a:rPr lang="ru-RU" baseline="0" dirty="0"/>
              <a:t> в соответствии с законом «Об образовании», дошкольное образование является уровнем основного общего образования. Современное дошкольное образование в России – это сложившаяся система, которая включает образовательный стандарт; примерную образовательную программу; широкий круг вариативных комплексных и парциальных образовательных программ; систему подготовки кадров для разных типов дошкольных образовательных организаций; сеть государственных и негосударственных дошкольных образовательных организаций. Система дошкольного образования в России ориентирована на традиционные ценности, на сложившиеся методики раннего развития, воспитания и обучения детей, на современных субъектов системы (детей, педагогов, родителей).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679CC-3883-994B-86AF-262023CADF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1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4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6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4566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08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6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3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8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4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96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6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60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28FA5-EA33-4AC4-9D74-4CB7B7E4695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414-C88D-4906-AC39-822EB3D27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2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18" Type="http://schemas.microsoft.com/office/2007/relationships/diagramDrawing" Target="../diagrams/drawing1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17" Type="http://schemas.openxmlformats.org/officeDocument/2006/relationships/diagramColors" Target="../diagrams/colors12.xml"/><Relationship Id="rId2" Type="http://schemas.openxmlformats.org/officeDocument/2006/relationships/image" Target="../media/image24.png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diagramLayout" Target="../diagrams/layout12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diagramData" Target="../diagrams/data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18" Type="http://schemas.microsoft.com/office/2007/relationships/diagramDrawing" Target="../diagrams/drawing15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17" Type="http://schemas.openxmlformats.org/officeDocument/2006/relationships/diagramColors" Target="../diagrams/colors15.xml"/><Relationship Id="rId2" Type="http://schemas.openxmlformats.org/officeDocument/2006/relationships/image" Target="../media/image25.jpeg"/><Relationship Id="rId16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5" Type="http://schemas.openxmlformats.org/officeDocument/2006/relationships/diagramLayout" Target="../diagrams/layout15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Relationship Id="rId14" Type="http://schemas.openxmlformats.org/officeDocument/2006/relationships/diagramData" Target="../diagrams/data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8.png"/><Relationship Id="rId7" Type="http://schemas.openxmlformats.org/officeDocument/2006/relationships/diagramData" Target="../diagrams/data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diagramDrawing" Target="../diagrams/drawing1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13" Type="http://schemas.openxmlformats.org/officeDocument/2006/relationships/diagramQuickStyle" Target="../diagrams/quickStyle19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8.xml"/><Relationship Id="rId12" Type="http://schemas.openxmlformats.org/officeDocument/2006/relationships/diagramLayout" Target="../diagrams/layout1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8.xml"/><Relationship Id="rId11" Type="http://schemas.openxmlformats.org/officeDocument/2006/relationships/diagramData" Target="../diagrams/data19.xml"/><Relationship Id="rId5" Type="http://schemas.openxmlformats.org/officeDocument/2006/relationships/image" Target="../media/image11.png"/><Relationship Id="rId15" Type="http://schemas.microsoft.com/office/2007/relationships/diagramDrawing" Target="../diagrams/drawing19.xml"/><Relationship Id="rId10" Type="http://schemas.microsoft.com/office/2007/relationships/diagramDrawing" Target="../diagrams/drawing18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8.xml"/><Relationship Id="rId14" Type="http://schemas.openxmlformats.org/officeDocument/2006/relationships/diagramColors" Target="../diagrams/colors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13" Type="http://schemas.openxmlformats.org/officeDocument/2006/relationships/diagramQuickStyle" Target="../diagrams/quickStyle21.xml"/><Relationship Id="rId3" Type="http://schemas.microsoft.com/office/2007/relationships/hdphoto" Target="../media/hdphoto1.wdp"/><Relationship Id="rId7" Type="http://schemas.openxmlformats.org/officeDocument/2006/relationships/diagramLayout" Target="../diagrams/layout20.xml"/><Relationship Id="rId12" Type="http://schemas.openxmlformats.org/officeDocument/2006/relationships/diagramLayout" Target="../diagrams/layout2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0.xml"/><Relationship Id="rId11" Type="http://schemas.openxmlformats.org/officeDocument/2006/relationships/diagramData" Target="../diagrams/data21.xml"/><Relationship Id="rId5" Type="http://schemas.openxmlformats.org/officeDocument/2006/relationships/image" Target="../media/image9.png"/><Relationship Id="rId15" Type="http://schemas.microsoft.com/office/2007/relationships/diagramDrawing" Target="../diagrams/drawing21.xml"/><Relationship Id="rId10" Type="http://schemas.microsoft.com/office/2007/relationships/diagramDrawing" Target="../diagrams/drawing20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20.xml"/><Relationship Id="rId14" Type="http://schemas.openxmlformats.org/officeDocument/2006/relationships/diagramColors" Target="../diagrams/colors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>
            <a:extLst>
              <a:ext uri="{FF2B5EF4-FFF2-40B4-BE49-F238E27FC236}">
                <a16:creationId xmlns:a16="http://schemas.microsoft.com/office/drawing/2014/main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206808" y="-58447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51948" y="1509711"/>
            <a:ext cx="7843282" cy="244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1219169" hangingPunct="0">
              <a:lnSpc>
                <a:spcPct val="15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600" b="1" kern="0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«ФОП ДО – эволюционный шаг </a:t>
            </a:r>
            <a:endParaRPr lang="ru-RU" sz="3600" b="1" kern="0" dirty="0" smtClean="0">
              <a:solidFill>
                <a:schemeClr val="bg1"/>
              </a:solidFill>
              <a:latin typeface="Phenomena Bold" pitchFamily="2" charset="0"/>
              <a:sym typeface="Muller Bold"/>
            </a:endParaRPr>
          </a:p>
          <a:p>
            <a:pPr algn="ctr" defTabSz="1219169" hangingPunct="0">
              <a:lnSpc>
                <a:spcPct val="15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600" b="1" kern="0" dirty="0" smtClean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в </a:t>
            </a:r>
            <a:r>
              <a:rPr lang="ru-RU" sz="3600" b="1" kern="0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развитии отечественного </a:t>
            </a:r>
            <a:r>
              <a:rPr lang="ru-RU" sz="3600" b="1" kern="0" dirty="0" smtClean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дошкольного образования</a:t>
            </a:r>
            <a:r>
              <a:rPr lang="ru-RU" sz="3600" b="1" kern="0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»</a:t>
            </a: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3764756" y="4840968"/>
            <a:ext cx="5644494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400" kern="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Гогоберидзе А.Г., доктор педагогических наук, профессор, </a:t>
            </a:r>
          </a:p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400" kern="0" spc="70" dirty="0" err="1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зав.кафедрой</a:t>
            </a:r>
            <a:r>
              <a:rPr lang="ru-RU" sz="1400" kern="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 дошкольной педагогики РГПУ им. А.И. Герцена,</a:t>
            </a:r>
          </a:p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400" kern="0" spc="70" dirty="0" err="1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зам.зав.лабораторией</a:t>
            </a:r>
            <a:r>
              <a:rPr lang="ru-RU" sz="1400" kern="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 дошкольного образования ИВФ РАО</a:t>
            </a:r>
            <a:endParaRPr lang="en-US" sz="1400" kern="0" spc="70" dirty="0" smtClean="0">
              <a:solidFill>
                <a:schemeClr val="bg1"/>
              </a:solidFill>
              <a:latin typeface="Phenomena" pitchFamily="2" charset="0"/>
              <a:sym typeface="Muller Light"/>
            </a:endParaRPr>
          </a:p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en-US" sz="1400" kern="0" spc="70" dirty="0" smtClean="0">
                <a:solidFill>
                  <a:schemeClr val="bg1"/>
                </a:solidFill>
                <a:latin typeface="Phenomena Bold"/>
                <a:sym typeface="Muller Light"/>
              </a:rPr>
              <a:t>agogoberidze@herzen.spb.ru </a:t>
            </a:r>
            <a:endParaRPr lang="en-US" sz="1400" kern="0" spc="70" dirty="0">
              <a:solidFill>
                <a:schemeClr val="bg1"/>
              </a:solidFill>
              <a:latin typeface="Phenomena Bold"/>
              <a:sym typeface="Mulle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3306" y="6211669"/>
            <a:ext cx="1039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Phenomena" panose="020B0604020202020204" charset="-52"/>
              </a:rPr>
              <a:t>Методический семинар «Реализация ФОП ДО в образовательной практике»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Phenomena" panose="020B0604020202020204" charset="-52"/>
              </a:rPr>
              <a:t>Казань, КФУ, 27.06.23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Phenomena" panose="020B0604020202020204" charset="-52"/>
              </a:rPr>
              <a:t>Уфа, БГПУ им. М. </a:t>
            </a:r>
            <a:r>
              <a:rPr lang="ru-RU" sz="1200" dirty="0" err="1" smtClean="0">
                <a:solidFill>
                  <a:schemeClr val="bg1"/>
                </a:solidFill>
                <a:latin typeface="Phenomena" panose="020B0604020202020204" charset="-52"/>
              </a:rPr>
              <a:t>Акмуллы</a:t>
            </a:r>
            <a:r>
              <a:rPr lang="ru-RU" sz="1200" dirty="0" smtClean="0">
                <a:solidFill>
                  <a:schemeClr val="bg1"/>
                </a:solidFill>
                <a:latin typeface="Phenomena" panose="020B0604020202020204" charset="-52"/>
              </a:rPr>
              <a:t>, 29.06.23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158" y="27634"/>
            <a:ext cx="1430692" cy="1561990"/>
          </a:xfrm>
          <a:prstGeom prst="rect">
            <a:avLst/>
          </a:prstGeom>
        </p:spPr>
      </p:pic>
      <p:pic>
        <p:nvPicPr>
          <p:cNvPr id="14" name="Picture 2" descr="C:\Users\User\AppData\Local\Microsoft\Windows\Temporary Internet Files\Content.IE5\JVOBBOED\билингв.-для-светлого-фона.jpg">
            <a:extLst>
              <a:ext uri="{FF2B5EF4-FFF2-40B4-BE49-F238E27FC236}">
                <a16:creationId xmlns:a16="http://schemas.microsoft.com/office/drawing/2014/main" id="{36C0AAA3-0C06-664C-AA90-3717235B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32" y="1867096"/>
            <a:ext cx="862523" cy="8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2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2" y="120954"/>
            <a:ext cx="2427207" cy="14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D5E4A0-50A6-41DD-AE23-47EA1F257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02" y="15194"/>
            <a:ext cx="3976502" cy="843222"/>
          </a:xfrm>
          <a:prstGeom prst="rect">
            <a:avLst/>
          </a:prstGeom>
        </p:spPr>
      </p:pic>
      <p:pic>
        <p:nvPicPr>
          <p:cNvPr id="1026" name="Picture 2" descr="https://facultetus.ru/images/logos/9555ae954275aec0d20be718406a559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07" y="1757661"/>
            <a:ext cx="1250978" cy="10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n.addnrb.ru/wp-content/uploads/2021/02/bgp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004" y="1867096"/>
            <a:ext cx="1279947" cy="8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89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163" y="1566487"/>
            <a:ext cx="5367398" cy="30191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ФГОС дошкольного образования… А дальше?</a:t>
            </a:r>
            <a:endParaRPr lang="ru-RU" sz="2800" dirty="0">
              <a:latin typeface="Phenomena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2163" y="4361836"/>
            <a:ext cx="517932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ПООП</a:t>
            </a:r>
            <a:endParaRPr lang="ru-RU" sz="2000" dirty="0"/>
          </a:p>
        </p:txBody>
      </p:sp>
      <p:pic>
        <p:nvPicPr>
          <p:cNvPr id="3074" name="Picture 2" descr="https://ds-rodnichok-pvl.edu22.info/images/banners/%D0%A4%D0%93%D0%9E%D0%A1-%D0%94%D0%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8400"/>
            <a:ext cx="3235222" cy="24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77111923"/>
              </p:ext>
            </p:extLst>
          </p:nvPr>
        </p:nvGraphicFramePr>
        <p:xfrm>
          <a:off x="4813266" y="4329742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908233"/>
              </p:ext>
            </p:extLst>
          </p:nvPr>
        </p:nvGraphicFramePr>
        <p:xfrm>
          <a:off x="8112975" y="2052129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52155301"/>
              </p:ext>
            </p:extLst>
          </p:nvPr>
        </p:nvGraphicFramePr>
        <p:xfrm>
          <a:off x="7999422" y="4319054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543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ФГОС дошкольного образования… ФОП…</a:t>
            </a:r>
            <a:endParaRPr lang="ru-RU" sz="2800" dirty="0">
              <a:latin typeface="Phenomena Bold"/>
            </a:endParaRPr>
          </a:p>
        </p:txBody>
      </p:sp>
      <p:pic>
        <p:nvPicPr>
          <p:cNvPr id="3074" name="Picture 2" descr="https://ds-rodnichok-pvl.edu22.info/images/banners/%D0%A4%D0%93%D0%9E%D0%A1-%D0%94%D0%9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8400"/>
            <a:ext cx="3235222" cy="24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detsad7-kyzyl.rtyva.ru/wp-content/uploads/2023/05/%D0%A1%D0%BD%D0%B8%D0%BC%D0%BE%D0%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33" y="900728"/>
            <a:ext cx="6632812" cy="17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2633" y="2599899"/>
            <a:ext cx="6632812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Федеральная программа определяет единые для </a:t>
            </a:r>
            <a:r>
              <a:rPr lang="ru-RU" dirty="0" smtClean="0"/>
              <a:t>РФ:</a:t>
            </a:r>
            <a:endParaRPr lang="ru-RU" dirty="0"/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базовые объем и содержание </a:t>
            </a:r>
            <a:r>
              <a:rPr lang="ru-RU" dirty="0" smtClean="0"/>
              <a:t>ДО;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планируемые </a:t>
            </a:r>
            <a:r>
              <a:rPr lang="ru-RU" dirty="0"/>
              <a:t>результаты освоения образовательной </a:t>
            </a:r>
            <a:r>
              <a:rPr lang="ru-RU" dirty="0" smtClean="0"/>
              <a:t>программы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Федеральная </a:t>
            </a:r>
            <a:r>
              <a:rPr lang="ru-RU" dirty="0">
                <a:solidFill>
                  <a:srgbClr val="FF0000"/>
                </a:solidFill>
              </a:rPr>
              <a:t>программа разработана в соответствии с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ФГОС </a:t>
            </a:r>
            <a:r>
              <a:rPr lang="ru-RU" dirty="0" smtClean="0">
                <a:solidFill>
                  <a:srgbClr val="FF0000"/>
                </a:solidFill>
              </a:rPr>
              <a:t>ДО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142710684"/>
              </p:ext>
            </p:extLst>
          </p:nvPr>
        </p:nvGraphicFramePr>
        <p:xfrm>
          <a:off x="1617612" y="4125026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803872147"/>
              </p:ext>
            </p:extLst>
          </p:nvPr>
        </p:nvGraphicFramePr>
        <p:xfrm>
          <a:off x="4972490" y="4548292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78641447"/>
              </p:ext>
            </p:extLst>
          </p:nvPr>
        </p:nvGraphicFramePr>
        <p:xfrm>
          <a:off x="7472149" y="3721011"/>
          <a:ext cx="4626592" cy="23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2363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2432050"/>
            <a:ext cx="7143750" cy="1597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Контакты (если нужны)</a:t>
            </a:r>
            <a:endParaRPr lang="ru-RU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86076623"/>
              </p:ext>
            </p:extLst>
          </p:nvPr>
        </p:nvGraphicFramePr>
        <p:xfrm>
          <a:off x="195618" y="1032996"/>
          <a:ext cx="12126036" cy="472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24215" y="5091930"/>
            <a:ext cx="1808328" cy="519351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7736" y="1233856"/>
            <a:ext cx="1963082" cy="542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300" y="3509962"/>
            <a:ext cx="1951630" cy="5193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33850" y="5224458"/>
            <a:ext cx="1951630" cy="5193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3250287"/>
            <a:ext cx="1951630" cy="5193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19081" y="849844"/>
            <a:ext cx="1951630" cy="5193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86669" y="6109197"/>
            <a:ext cx="469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ПЕДАГОГ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329451" y="5411934"/>
            <a:ext cx="286603" cy="702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715301" y="947254"/>
            <a:ext cx="1801505" cy="10726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ФОП ДО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образования… </a:t>
            </a:r>
            <a:endParaRPr lang="ru-RU" sz="2800" dirty="0"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38197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982242" y="5765947"/>
            <a:ext cx="9109694" cy="100811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/>
              <a:t>культура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982242" y="948034"/>
            <a:ext cx="9188844" cy="115212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/>
              <a:t>социум</a:t>
            </a:r>
            <a:endParaRPr lang="ru-RU" sz="2800" b="1" cap="all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1014" y="926432"/>
            <a:ext cx="916796" cy="56864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Индивид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03712" y="2348880"/>
            <a:ext cx="4176464" cy="30963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Социальный опыт</a:t>
            </a:r>
          </a:p>
          <a:p>
            <a:pPr algn="ctr"/>
            <a:endParaRPr lang="ru-RU" sz="2400" b="1" dirty="0"/>
          </a:p>
          <a:p>
            <a:pPr algn="ctr">
              <a:buFont typeface="Wingdings" pitchFamily="2" charset="2"/>
              <a:buChar char="v"/>
            </a:pPr>
            <a:r>
              <a:rPr lang="ru-RU" sz="2400" b="1" dirty="0"/>
              <a:t>Ценности …..</a:t>
            </a:r>
          </a:p>
          <a:p>
            <a:pPr algn="ctr">
              <a:buFont typeface="Wingdings" pitchFamily="2" charset="2"/>
              <a:buChar char="v"/>
            </a:pPr>
            <a:r>
              <a:rPr lang="ru-RU" sz="2400" b="1" dirty="0"/>
              <a:t>Поведение….</a:t>
            </a:r>
          </a:p>
          <a:p>
            <a:pPr algn="ctr">
              <a:buFont typeface="Wingdings" pitchFamily="2" charset="2"/>
              <a:buChar char="v"/>
            </a:pPr>
            <a:r>
              <a:rPr lang="ru-RU" sz="2400" b="1" dirty="0"/>
              <a:t>Деятельность….</a:t>
            </a:r>
          </a:p>
          <a:p>
            <a:pPr algn="ctr">
              <a:buFont typeface="Wingdings" pitchFamily="2" charset="2"/>
              <a:buChar char="v"/>
            </a:pPr>
            <a:r>
              <a:rPr lang="ru-RU" sz="2400" b="1" dirty="0"/>
              <a:t>Общение </a:t>
            </a:r>
          </a:p>
          <a:p>
            <a:endParaRPr lang="ru-RU" sz="2400" b="1" dirty="0"/>
          </a:p>
          <a:p>
            <a:pPr algn="ctr"/>
            <a:r>
              <a:rPr lang="ru-RU" sz="2400" b="1" dirty="0"/>
              <a:t>Культурный опыт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23430" y="948035"/>
            <a:ext cx="792088" cy="549090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>
              <a:buNone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Личность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5518" y="948036"/>
            <a:ext cx="792088" cy="5490900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>
              <a:buNone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субъект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616172" y="948036"/>
            <a:ext cx="792088" cy="549090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индивидуальность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300264" y="3465004"/>
            <a:ext cx="1080120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865640" y="3373613"/>
            <a:ext cx="1080120" cy="79208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Теоретические основы </a:t>
            </a:r>
            <a:endParaRPr lang="ru-RU" sz="2800" dirty="0"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3694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гнутая влево стрелка 7"/>
          <p:cNvSpPr/>
          <p:nvPr/>
        </p:nvSpPr>
        <p:spPr>
          <a:xfrm rot="9902003">
            <a:off x="7940064" y="1568221"/>
            <a:ext cx="2229483" cy="3958543"/>
          </a:xfrm>
          <a:prstGeom prst="curvedRightArrow">
            <a:avLst>
              <a:gd name="adj1" fmla="val 12280"/>
              <a:gd name="adj2" fmla="val 36843"/>
              <a:gd name="adj3" fmla="val 3820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G:\конф 2013\буклет и программа\фото в буклет\дети\дети на обложку\DSC01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163" y="1756543"/>
            <a:ext cx="5742774" cy="4307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19490" y="853239"/>
            <a:ext cx="4187058" cy="8370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ИНТЕРИОРИЗАЦИЯ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82937" y="5604188"/>
            <a:ext cx="4349442" cy="7359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ЭКСТЕРИОРИЗАЦИЯ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Теоретические основы </a:t>
            </a:r>
            <a:endParaRPr lang="ru-RU" sz="2800" dirty="0">
              <a:latin typeface="Phenomena Bold"/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21349210">
            <a:off x="1019833" y="2385945"/>
            <a:ext cx="2501437" cy="3657664"/>
          </a:xfrm>
          <a:prstGeom prst="curvedRightArrow">
            <a:avLst>
              <a:gd name="adj1" fmla="val 12280"/>
              <a:gd name="adj2" fmla="val 36843"/>
              <a:gd name="adj3" fmla="val 3820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25266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Теоретические основы </a:t>
            </a:r>
            <a:endParaRPr lang="ru-RU" sz="2800" dirty="0">
              <a:latin typeface="Phenomena Bold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47" y="1112293"/>
            <a:ext cx="4455994" cy="4604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Теоретические основы </a:t>
            </a:r>
            <a:endParaRPr lang="ru-RU" sz="2800" dirty="0">
              <a:latin typeface="Phenomena Bold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063077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dirty="0" smtClean="0">
                <a:latin typeface="Phenomena Bold"/>
              </a:rPr>
              <a:t>ФГОС дошкольного образования </a:t>
            </a:r>
            <a:endParaRPr lang="ru-RU" sz="2800" dirty="0">
              <a:latin typeface="Phenomena Bold"/>
            </a:endParaRPr>
          </a:p>
        </p:txBody>
      </p:sp>
      <p:graphicFrame>
        <p:nvGraphicFramePr>
          <p:cNvPr id="19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8061964"/>
              </p:ext>
            </p:extLst>
          </p:nvPr>
        </p:nvGraphicFramePr>
        <p:xfrm>
          <a:off x="0" y="846162"/>
          <a:ext cx="12192000" cy="533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42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12024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439000" y="1184760"/>
            <a:ext cx="3970528" cy="208823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Гражданственность и патриотизм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</a:t>
            </a:r>
          </a:p>
          <a:p>
            <a:r>
              <a:rPr lang="ru-RU" sz="2800" dirty="0" smtClean="0">
                <a:latin typeface="Phenomena Bold"/>
              </a:rPr>
              <a:t>ОО «Социально-коммуникативное развитие»</a:t>
            </a:r>
            <a:endParaRPr lang="ru-RU" sz="2800" dirty="0">
              <a:latin typeface="Phenomena 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704">
            <a:off x="4473905" y="1379927"/>
            <a:ext cx="3084773" cy="4623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Блок-схема: узел 14"/>
          <p:cNvSpPr/>
          <p:nvPr/>
        </p:nvSpPr>
        <p:spPr>
          <a:xfrm>
            <a:off x="8165268" y="4466745"/>
            <a:ext cx="2880320" cy="208823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Трудовое воспитание</a:t>
            </a:r>
            <a:endParaRPr lang="ru-RU" sz="24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746774" y="1564396"/>
            <a:ext cx="2880320" cy="208823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Социальные отношения</a:t>
            </a:r>
            <a:endParaRPr lang="ru-RU" sz="24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375313" y="4466745"/>
            <a:ext cx="3969224" cy="223388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Формирование безопасного поведения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36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D:\САША\кафедра\конференция\конф 2013\разные фото для выбора\фото детей для буклета\фото2 дети были в компе\DSC018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280" y="2360027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12024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413494" y="1385133"/>
            <a:ext cx="3970528" cy="1029396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Подвижные игры 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</a:t>
            </a:r>
          </a:p>
          <a:p>
            <a:r>
              <a:rPr lang="ru-RU" sz="2800" dirty="0" smtClean="0">
                <a:latin typeface="Phenomena Bold"/>
              </a:rPr>
              <a:t>ОО «Физическое развитие»</a:t>
            </a:r>
            <a:endParaRPr lang="ru-RU" sz="2800" dirty="0">
              <a:latin typeface="Phenomena Bold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2883087" y="1030115"/>
            <a:ext cx="3293660" cy="94459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Основная гимнастика </a:t>
            </a:r>
            <a:endParaRPr lang="ru-RU" sz="24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3438200" y="5389658"/>
            <a:ext cx="4458000" cy="125130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Активный отдых</a:t>
            </a:r>
            <a:endParaRPr lang="ru-RU" sz="24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8258113" y="3689844"/>
            <a:ext cx="3724622" cy="131888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Спортивные упражнения</a:t>
            </a:r>
            <a:endParaRPr lang="ru-RU" sz="24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92958" y="3183364"/>
            <a:ext cx="4458000" cy="125130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Формирование основ ЗОЖ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82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IMG_7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59762">
            <a:off x="4210298" y="1641961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12024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439000" y="1184760"/>
            <a:ext cx="3970528" cy="208823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Сенсорные эталоны и познавательные действия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</a:t>
            </a:r>
          </a:p>
          <a:p>
            <a:r>
              <a:rPr lang="ru-RU" sz="2800" dirty="0" smtClean="0">
                <a:latin typeface="Phenomena Bold"/>
              </a:rPr>
              <a:t>ОО «Познавательное развитие»</a:t>
            </a:r>
            <a:endParaRPr lang="ru-RU" sz="2800" dirty="0">
              <a:latin typeface="Phenomena Bold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7751928" y="4466745"/>
            <a:ext cx="3293660" cy="1483679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Природа </a:t>
            </a:r>
            <a:endParaRPr lang="ru-RU" sz="24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450377" y="1564396"/>
            <a:ext cx="3636100" cy="208823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Математические представления</a:t>
            </a:r>
            <a:endParaRPr lang="ru-RU" sz="24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219111" y="4857639"/>
            <a:ext cx="3969224" cy="1592861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Окружающий мир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082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1\Downloads\Namastenok(2016)-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3029">
            <a:off x="3415033" y="2298447"/>
            <a:ext cx="4899128" cy="3007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12024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413494" y="1385133"/>
            <a:ext cx="3970528" cy="1029396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Звуковая культура речи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</a:t>
            </a:r>
          </a:p>
          <a:p>
            <a:r>
              <a:rPr lang="ru-RU" sz="2800" dirty="0" smtClean="0">
                <a:latin typeface="Phenomena Bold"/>
              </a:rPr>
              <a:t>ОО «Речевое развитие»</a:t>
            </a:r>
            <a:endParaRPr lang="ru-RU" sz="2800" dirty="0">
              <a:latin typeface="Phenomena Bold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4103155" y="955744"/>
            <a:ext cx="3293660" cy="94459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Связанная речь</a:t>
            </a:r>
            <a:endParaRPr lang="ru-RU" sz="24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450377" y="1564396"/>
            <a:ext cx="3636100" cy="1260691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Формирование словаря</a:t>
            </a:r>
            <a:endParaRPr lang="ru-RU" sz="24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184992" y="4707419"/>
            <a:ext cx="3969224" cy="1092785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Грамматический строй речи</a:t>
            </a:r>
            <a:endParaRPr lang="ru-RU" sz="24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4628597" y="5463071"/>
            <a:ext cx="4851779" cy="132922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Интерес к художественной литературе </a:t>
            </a:r>
            <a:endParaRPr lang="ru-RU" sz="24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8258113" y="3689844"/>
            <a:ext cx="3724622" cy="131888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Подготовка к обучению грамоте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84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29" y="2802463"/>
            <a:ext cx="2928256" cy="18896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1053137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4972"/>
            <a:ext cx="952676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800" dirty="0">
                <a:solidFill>
                  <a:schemeClr val="bg1"/>
                </a:solidFill>
                <a:latin typeface="Phenomena Bold" pitchFamily="2" charset="0"/>
                <a:ea typeface="Blogger Sans" panose="02000506030000020004" pitchFamily="50" charset="0"/>
              </a:rPr>
              <a:t>В Российской Федерации сложилась одна из лучших в мире систем ДОШКОЛЬНОГО ОБРАЗОВАНИЯ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64" y="3193612"/>
            <a:ext cx="935038" cy="935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97" y="3115496"/>
            <a:ext cx="1037852" cy="10378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F59F2-ADF4-6007-0776-40A59D465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69" y="543682"/>
            <a:ext cx="5181452" cy="6525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B59AC-39CF-FF57-EAA3-F0B9BCAF5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28" y="-531327"/>
            <a:ext cx="4955316" cy="7348467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640791710"/>
              </p:ext>
            </p:extLst>
          </p:nvPr>
        </p:nvGraphicFramePr>
        <p:xfrm>
          <a:off x="0" y="996724"/>
          <a:ext cx="11991359" cy="592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986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F:\поездки2\Челябинск 2014 презентации\МУЛЬТЫ\МУЛЬТИК Рыцарский турнир\DSC_008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98941">
            <a:off x="3220627" y="2268178"/>
            <a:ext cx="5194196" cy="302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12024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413494" y="1385133"/>
            <a:ext cx="3970528" cy="1029396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Лепка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ФОП дошкольного образования. </a:t>
            </a:r>
          </a:p>
          <a:p>
            <a:r>
              <a:rPr lang="ru-RU" sz="2800" dirty="0" smtClean="0">
                <a:latin typeface="Phenomena Bold"/>
              </a:rPr>
              <a:t>ОО «Художественно-творческое развитие»</a:t>
            </a:r>
            <a:endParaRPr lang="ru-RU" sz="2800" dirty="0">
              <a:latin typeface="Phenomena Bold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4103155" y="955744"/>
            <a:ext cx="3293660" cy="94459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Рисование </a:t>
            </a:r>
            <a:endParaRPr lang="ru-RU" sz="24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450377" y="1564396"/>
            <a:ext cx="3636100" cy="1260691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Приобщение к искусству</a:t>
            </a:r>
            <a:endParaRPr lang="ru-RU" sz="24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184992" y="3583171"/>
            <a:ext cx="3969224" cy="1092785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Театрализованная деятельность</a:t>
            </a:r>
            <a:endParaRPr lang="ru-RU" sz="24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86202" y="5344961"/>
            <a:ext cx="4458000" cy="125130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Музыкальная деятельность</a:t>
            </a:r>
            <a:endParaRPr lang="ru-RU" sz="24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8258113" y="3689844"/>
            <a:ext cx="3724622" cy="131888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Конструктивная деятельность</a:t>
            </a:r>
            <a:endParaRPr lang="ru-RU" sz="24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291985" y="5414773"/>
            <a:ext cx="4458000" cy="125130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Культурно-досуговая деятельность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25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109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349"/>
            <a:ext cx="952676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latin typeface="Phenomena Bold" pitchFamily="2" charset="0"/>
                <a:ea typeface="Blogger Sans" panose="02000506030000020004" pitchFamily="50" charset="0"/>
              </a:rPr>
              <a:t>Новая ситуация развития системы дошкольного образования</a:t>
            </a:r>
            <a:endParaRPr lang="ru-RU" sz="2800" dirty="0">
              <a:solidFill>
                <a:schemeClr val="bg1"/>
              </a:solidFill>
              <a:latin typeface="Phenomena Bold" pitchFamily="2" charset="0"/>
              <a:ea typeface="Blogger Sans" panose="02000506030000020004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64" y="3193612"/>
            <a:ext cx="935038" cy="935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97" y="3115496"/>
            <a:ext cx="1037852" cy="10378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F59F2-ADF4-6007-0776-40A59D465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69" y="543682"/>
            <a:ext cx="5181452" cy="6525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B59AC-39CF-FF57-EAA3-F0B9BCAF5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28" y="-531327"/>
            <a:ext cx="4955316" cy="734846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43914718"/>
              </p:ext>
            </p:extLst>
          </p:nvPr>
        </p:nvGraphicFramePr>
        <p:xfrm>
          <a:off x="100900" y="1582858"/>
          <a:ext cx="12091100" cy="510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2367" y="5098001"/>
            <a:ext cx="295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Единое пространство дошкольного образования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170168946"/>
              </p:ext>
            </p:extLst>
          </p:nvPr>
        </p:nvGraphicFramePr>
        <p:xfrm>
          <a:off x="-18174" y="1009817"/>
          <a:ext cx="12210174" cy="84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8976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D:\САША\воспитатель бакалавриат 0504\отчеты\публикация модулей\Студенты и дети\IMG_7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9567" y="2019011"/>
            <a:ext cx="5272866" cy="395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7428" y="1093945"/>
            <a:ext cx="5051828" cy="102155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Ориентация на традиционные ценности отечественной системы ДО и ее инновационное развитие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5813788"/>
            <a:ext cx="5581467" cy="794802"/>
          </a:xfrm>
          <a:prstGeom prst="lef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Новое время, новые дети, новые взрослые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89" y="4038600"/>
            <a:ext cx="4832059" cy="1021556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Особое пространство для комфортной жизнедеятельности и развития ребенка.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</a:rPr>
              <a:t>Организация детской жизни и деятельности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2274" y="1157327"/>
            <a:ext cx="5315717" cy="102155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Допредметное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 содержание и методики дошкольного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образования в едином образовательном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 пространстве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2223" y="4281684"/>
            <a:ext cx="4544250" cy="4086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Научная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методология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67428" y="5813788"/>
            <a:ext cx="5205005" cy="732269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Профессиональная деятельность педагога ДО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192000" cy="85109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Phenomena Bold"/>
              </a:rPr>
              <a:t>ФОП ДО – эволюционное развитие дошкольного образования</a:t>
            </a:r>
            <a:endParaRPr lang="ru-RU" sz="2400" dirty="0"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30646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65" y="2593427"/>
            <a:ext cx="6580898" cy="426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1539433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531" y="318269"/>
            <a:ext cx="1020974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latin typeface="Phenomena Bold" pitchFamily="2" charset="0"/>
                <a:ea typeface="Blogger Sans" panose="02000506030000020004" pitchFamily="50" charset="0"/>
              </a:rPr>
              <a:t>Чем </a:t>
            </a:r>
            <a:r>
              <a:rPr lang="ru-RU" sz="2800" dirty="0">
                <a:solidFill>
                  <a:schemeClr val="bg1"/>
                </a:solidFill>
                <a:latin typeface="Phenomena Bold" pitchFamily="2" charset="0"/>
                <a:ea typeface="Blogger Sans" panose="02000506030000020004" pitchFamily="50" charset="0"/>
              </a:rPr>
              <a:t>меньше возраст ребенка, тем выше квалификация специалиста, с ним взаимодействующего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64" y="3193612"/>
            <a:ext cx="935038" cy="935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97" y="3115496"/>
            <a:ext cx="1037852" cy="1037852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13032721"/>
              </p:ext>
            </p:extLst>
          </p:nvPr>
        </p:nvGraphicFramePr>
        <p:xfrm>
          <a:off x="0" y="1811812"/>
          <a:ext cx="12192000" cy="84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7773274"/>
              </p:ext>
            </p:extLst>
          </p:nvPr>
        </p:nvGraphicFramePr>
        <p:xfrm>
          <a:off x="1671144" y="2554083"/>
          <a:ext cx="9804104" cy="422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458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00508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4972"/>
            <a:ext cx="952676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latin typeface="Phenomena Bold" pitchFamily="2" charset="0"/>
                <a:ea typeface="Blogger Sans" panose="02000506030000020004" pitchFamily="50" charset="0"/>
              </a:rPr>
              <a:t>Кадры решают все?</a:t>
            </a:r>
            <a:endParaRPr lang="ru-RU" sz="2800" dirty="0">
              <a:solidFill>
                <a:schemeClr val="bg1"/>
              </a:solidFill>
              <a:latin typeface="Phenomena Bold" pitchFamily="2" charset="0"/>
              <a:ea typeface="Blogger Sans" panose="02000506030000020004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64" y="3193612"/>
            <a:ext cx="935038" cy="935038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89991039"/>
              </p:ext>
            </p:extLst>
          </p:nvPr>
        </p:nvGraphicFramePr>
        <p:xfrm>
          <a:off x="0" y="1294184"/>
          <a:ext cx="10556688" cy="517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3995678"/>
            <a:ext cx="74563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b="1" dirty="0">
                <a:solidFill>
                  <a:srgbClr val="C00000"/>
                </a:solidFill>
              </a:rPr>
              <a:t>Сегодня, мы постепенно теряем уникальную систему подготовки специалиста для дошкольного образования: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С 2017 по </a:t>
            </a:r>
            <a:r>
              <a:rPr lang="ru-RU" dirty="0" smtClean="0"/>
              <a:t>2023 </a:t>
            </a:r>
            <a:r>
              <a:rPr lang="ru-RU" dirty="0" err="1"/>
              <a:t>гг</a:t>
            </a:r>
            <a:r>
              <a:rPr lang="ru-RU" dirty="0"/>
              <a:t> защищено в области дошкольной педагогики и методик дошкольного образования:</a:t>
            </a:r>
          </a:p>
          <a:p>
            <a:pPr marL="285750" indent="-285750" algn="ctr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/>
              <a:t>        Докторских диссертаций – </a:t>
            </a:r>
            <a:r>
              <a:rPr lang="ru-RU" b="1" dirty="0" smtClean="0">
                <a:solidFill>
                  <a:srgbClr val="C00000"/>
                </a:solidFill>
              </a:rPr>
              <a:t>4</a:t>
            </a:r>
            <a:endParaRPr lang="ru-RU" b="1" dirty="0">
              <a:solidFill>
                <a:srgbClr val="C00000"/>
              </a:solidFill>
            </a:endParaRPr>
          </a:p>
          <a:p>
            <a:pPr marL="285750" indent="-285750" algn="ctr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/>
              <a:t>        Кандидатских диссертаций - </a:t>
            </a:r>
            <a:r>
              <a:rPr lang="ru-RU" b="1" dirty="0" smtClean="0">
                <a:solidFill>
                  <a:srgbClr val="C00000"/>
                </a:solidFill>
              </a:rPr>
              <a:t>72</a:t>
            </a:r>
            <a:endParaRPr lang="ru-RU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Сокращение КЦП, низкий интерес абитуриентов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Укрупнение структурных подразделений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Снижение качества преподавания дошкольной педагогики, методик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6149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00508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Phenomena Bold"/>
              </a:rPr>
              <a:t>Методический портфель педагога, работающего по ФОП  </a:t>
            </a:r>
            <a:endParaRPr lang="ru-RU" sz="2400" dirty="0">
              <a:latin typeface="Phenomena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87135"/>
            <a:ext cx="5854890" cy="5970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ДОШКОЛЬНОЕ ОБРАЗОВАНИЕ. ПУТЕВОДИТЕЛЬ ДЛЯ ПЕДАГОГА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sz="1600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выполнен </a:t>
            </a:r>
            <a:r>
              <a:rPr lang="ru-RU" sz="1400" dirty="0"/>
              <a:t>в формате ежедневника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имеет тематические рубрикаторы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ориентирован на ведущие </a:t>
            </a:r>
            <a:r>
              <a:rPr lang="ru-RU" sz="1400" dirty="0"/>
              <a:t>группы задач, которые педагог ежедневно решает в своей профессиональной деятельности</a:t>
            </a:r>
            <a:r>
              <a:rPr lang="ru-RU" sz="1400" dirty="0" smtClean="0"/>
              <a:t>:</a:t>
            </a:r>
          </a:p>
          <a:p>
            <a:pPr lvl="0">
              <a:buClr>
                <a:srgbClr val="FF0000"/>
              </a:buClr>
            </a:pPr>
            <a:endParaRPr lang="ru-RU" sz="1400" dirty="0"/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в работе с детьми ориентируется на  планируемые результаты освоения образовательной программы 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на основе планируемых результатов и педагогической диагностики педагог определяет задачи развития, воспитания, образования детей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планирует и организует образовательную деятельность с детьми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организует виды детской деятельности, общение и взаимодействие с дошкольниками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поддерживает инициативность, самостоятельность, творчество детей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взаимодействует с особыми детьми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создает безопасную и комфортную среду для развития и эмоционального благополучия детей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взаимодействует с родителями</a:t>
            </a:r>
          </a:p>
          <a:p>
            <a:pPr marL="539750" lvl="0" indent="-2730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266700" algn="l"/>
              </a:tabLst>
            </a:pPr>
            <a:r>
              <a:rPr lang="ru-RU" sz="1400" dirty="0"/>
              <a:t>как педагог взаимодействует с </a:t>
            </a:r>
            <a:r>
              <a:rPr lang="ru-RU" sz="1400" dirty="0" smtClean="0"/>
              <a:t>коллегами</a:t>
            </a:r>
          </a:p>
          <a:p>
            <a:pPr marL="266700" lvl="0">
              <a:buClr>
                <a:srgbClr val="FF0000"/>
              </a:buClr>
              <a:tabLst>
                <a:tab pos="266700" algn="l"/>
              </a:tabLst>
            </a:pPr>
            <a:endParaRPr lang="ru-RU" sz="14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практические советы, реальные ситуации и кейсы при раскрытии самых актуальных вопросов в каждой рубрике, которые помогут ответить на вопросы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2436" y="887135"/>
            <a:ext cx="6009564" cy="59708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0510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НАБОР БЛОКНОТОВ ДЛЯ ПЕДАГОГА «РАБОТАЕМ ПО ФОП»</a:t>
            </a:r>
            <a:endParaRPr lang="ru-RU" sz="16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3055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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Состоит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из 6 блокнотов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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Блокноты адресованы педагогу конкретной возрастной группы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Блокнот </a:t>
            </a:r>
            <a:r>
              <a:rPr lang="ru-RU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«Общие советы»: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3513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Знакомимся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 ФОП</a:t>
            </a:r>
          </a:p>
          <a:p>
            <a:pPr marL="1433513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Планируем по ФОП</a:t>
            </a:r>
          </a:p>
          <a:p>
            <a:pPr marL="1433513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Работаем по ФОП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Содержит общие советы педагогу конкретной возрастной группы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На что обратить внимание при работе с планируемыми результатами освоения образовательной программы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учитывать возрастные особенности детей при организации образовательного процесса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учитывать индивидуальные проявления детей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организовать режим дня и режимные процессы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организовать образовательный процесс в группе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планировать образовательную деятельность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Как преобразовать предметно-пространственную среду группы </a:t>
            </a:r>
          </a:p>
          <a:p>
            <a:pPr lvl="0"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Блокнот </a:t>
            </a:r>
            <a:r>
              <a:rPr lang="ru-RU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«Образовательная область»: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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Отдельный блокнот по каждой из пяти образовательных областей, для конкретной возрастной группы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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Ответы на актуальные вопросы об организации образовательной деятельности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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Копилка способов и приемов взаимодействия, игр, образовательных ситуаций, тематик бесед, проектов для детей ваше возрастной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группы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1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40" y="542252"/>
            <a:ext cx="4320654" cy="54977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2014" y="900508"/>
            <a:ext cx="4114800" cy="25879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Воспитателю.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/>
              <a:t>Потому</a:t>
            </a:r>
            <a:r>
              <a:rPr lang="ru-RU" sz="1600" dirty="0"/>
              <a:t>, что он планирует и реализует образовательную деятельность на основе Федеральной образовательной программы, осуществляет диагностику детских достижений, проектирует и реализует взаимодействие с родителями дошкольников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96370" y="3291142"/>
            <a:ext cx="4601569" cy="31327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Старшему воспитателю / методисту / заместителю руководителя по УВР или ОЭР.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/>
              <a:t>Потому</a:t>
            </a:r>
            <a:r>
              <a:rPr lang="ru-RU" sz="1600" dirty="0"/>
              <a:t>, что представители методической службы организуют работу по подготовке образовательной программы ДОО на основе ФОП, сопровождают педагогов при планировании и реализации образовательной деятельности, помогают решить актуальные вопросы взаимодействия с родителями воспитанников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83941" y="3180397"/>
            <a:ext cx="4114800" cy="36776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Педагогу дошкольного образования в частных развивающих центрах, клубах, студиях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Потому, что он чаще всего работает с разновозрастной группой и нуждается в методическом материале, который позволит качественно дифференцировать задачи, содержание, способы организации образовательного процесса и развивающей деятельности с детьми в зависимости от возраста контингента.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00508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Phenomena Bold"/>
              </a:rPr>
              <a:t>Кому будет интересен и полезен Методический портфель педагога, работающего по ФОП?  </a:t>
            </a:r>
            <a:endParaRPr lang="ru-RU" sz="2400" dirty="0"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7367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81" y="32238"/>
            <a:ext cx="12192000" cy="110358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64" y="3193612"/>
            <a:ext cx="935038" cy="935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97" y="3115496"/>
            <a:ext cx="1037852" cy="10378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063" y="197739"/>
            <a:ext cx="77671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9138"/>
            <a:r>
              <a:rPr lang="ru-RU" sz="1400" b="0" i="1" dirty="0" smtClean="0">
                <a:solidFill>
                  <a:schemeClr val="bg1"/>
                </a:solidFill>
                <a:effectLst/>
                <a:latin typeface="Roboto"/>
              </a:rPr>
              <a:t>Приказ </a:t>
            </a:r>
            <a:r>
              <a:rPr lang="ru-RU" sz="1400" b="0" i="1" dirty="0" err="1" smtClean="0">
                <a:solidFill>
                  <a:schemeClr val="bg1"/>
                </a:solidFill>
                <a:effectLst/>
                <a:latin typeface="Roboto"/>
              </a:rPr>
              <a:t>Минпросвещения</a:t>
            </a:r>
            <a:r>
              <a:rPr lang="ru-RU" sz="1400" b="0" i="1" dirty="0" smtClean="0">
                <a:solidFill>
                  <a:schemeClr val="bg1"/>
                </a:solidFill>
                <a:effectLst/>
                <a:latin typeface="Roboto"/>
              </a:rPr>
              <a:t> России от 3 мая 2023 г. № 336 «Об утверждении перечня юридических лиц – победителей конкурсного отбора на предоставление в 2023 году из федерального бюджета грантов в форме субсидий юридическим лицам и индивидуальным предпринимателям в целях достижения результата «Количество </a:t>
            </a:r>
            <a:r>
              <a:rPr lang="ru-RU" sz="1400" b="0" i="1" dirty="0" smtClean="0">
                <a:solidFill>
                  <a:srgbClr val="3B4255"/>
                </a:solidFill>
                <a:effectLst/>
                <a:latin typeface="Roboto"/>
              </a:rPr>
              <a:t>педагогических работников (в том числе </a:t>
            </a:r>
            <a:r>
              <a:rPr lang="ru-RU" sz="1400" b="1" i="1" dirty="0" smtClean="0">
                <a:solidFill>
                  <a:srgbClr val="FF0000"/>
                </a:solidFill>
                <a:effectLst/>
                <a:latin typeface="Roboto"/>
              </a:rPr>
              <a:t>воспитателей, управленческого персонала</a:t>
            </a:r>
            <a:r>
              <a:rPr lang="ru-RU" sz="1400" b="0" i="1" dirty="0" smtClean="0">
                <a:solidFill>
                  <a:srgbClr val="3B4255"/>
                </a:solidFill>
                <a:effectLst/>
                <a:latin typeface="Roboto"/>
              </a:rPr>
              <a:t>) организаций, реализующих образовательные программы дошкольного образования, прошедших в текущем финансовом году </a:t>
            </a:r>
            <a:r>
              <a:rPr lang="ru-RU" sz="1400" b="1" i="1" dirty="0" smtClean="0">
                <a:solidFill>
                  <a:srgbClr val="FF0000"/>
                </a:solidFill>
                <a:effectLst/>
                <a:latin typeface="Roboto"/>
              </a:rPr>
              <a:t>повышение квалификации по компетенциям, необходимым для работы с детьми дошкольного возраста</a:t>
            </a:r>
            <a:r>
              <a:rPr lang="ru-RU" sz="1400" b="0" i="1" dirty="0" smtClean="0">
                <a:solidFill>
                  <a:srgbClr val="3B4255"/>
                </a:solidFill>
                <a:effectLst/>
                <a:latin typeface="Roboto"/>
              </a:rPr>
              <a:t>» в рамках реализации федерального проекта «Современная школа» национального проекта «Образование» и размера предоставляемых им грантов»</a:t>
            </a:r>
            <a:endParaRPr lang="ru-RU" sz="1400" b="0" i="1" dirty="0">
              <a:solidFill>
                <a:srgbClr val="3B4255"/>
              </a:solidFill>
              <a:effectLst/>
              <a:latin typeface="Robot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81" y="3115496"/>
            <a:ext cx="12192000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«ФОП ДО – новый вектор развития компетенций педагога ДОО </a:t>
            </a:r>
            <a:endParaRPr lang="ru-RU" b="1" dirty="0" smtClean="0">
              <a:solidFill>
                <a:srgbClr val="FF0000"/>
              </a:solidFill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едином пространстве дошкольного образования</a:t>
            </a:r>
            <a:r>
              <a:rPr lang="ru-RU" b="1" dirty="0" smtClean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indent="450215" algn="ctr">
              <a:spcAft>
                <a:spcPts val="0"/>
              </a:spcAft>
            </a:pPr>
            <a:endParaRPr lang="ru-RU" dirty="0">
              <a:effectLst/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269875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Программа ДПО. 72 часа</a:t>
            </a:r>
            <a:r>
              <a:rPr lang="ru-RU" dirty="0" smtClean="0"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. Выдача удостоверений установленного образца</a:t>
            </a:r>
          </a:p>
          <a:p>
            <a:pPr marL="358775" indent="-269875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Обучение </a:t>
            </a:r>
            <a:r>
              <a:rPr lang="ru-RU" b="1" dirty="0" smtClean="0">
                <a:solidFill>
                  <a:srgbClr val="FF0000"/>
                </a:solidFill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бесплатное</a:t>
            </a: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дл</a:t>
            </a:r>
            <a:r>
              <a:rPr lang="ru-RU" dirty="0" smtClean="0"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я педагогических работников</a:t>
            </a:r>
          </a:p>
          <a:p>
            <a:pPr marL="358775" indent="-269875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Занятия и итоговая аттестация - </a:t>
            </a:r>
            <a:r>
              <a:rPr lang="ru-RU" b="1" dirty="0" smtClean="0">
                <a:solidFill>
                  <a:srgbClr val="FF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</a:t>
            </a:r>
          </a:p>
          <a:p>
            <a:pPr marL="358775" indent="-269875" algn="just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0000"/>
                </a:solidFill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5 модулей</a:t>
            </a: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984250" indent="-285750" algn="just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Обновление содержания дошкольного образования</a:t>
            </a:r>
          </a:p>
          <a:p>
            <a:pPr marL="984250" indent="-285750" algn="just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Просветительская деятельность с родителями детей дошкольного возраста</a:t>
            </a:r>
          </a:p>
          <a:p>
            <a:pPr marL="984250" indent="-285750" algn="just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инфраструктуры дошкольных образовательных организаций</a:t>
            </a:r>
          </a:p>
          <a:p>
            <a:pPr marL="984250" indent="-285750" algn="just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Обновление содержания, технологий и инфраструктуры дошкольного образования в соответствии с требованиями ФАОП ДО</a:t>
            </a:r>
          </a:p>
          <a:p>
            <a:pPr marL="984250" indent="-285750" algn="just">
              <a:spcAft>
                <a:spcPts val="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Лучшие практики в области системы ДО управленческих и образовательных моделей развития ДОО</a:t>
            </a:r>
            <a:endParaRPr lang="ru-RU" dirty="0">
              <a:effectLst/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58" y="1276605"/>
            <a:ext cx="1529221" cy="1541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6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>
            <a:extLst>
              <a:ext uri="{FF2B5EF4-FFF2-40B4-BE49-F238E27FC236}">
                <a16:creationId xmlns:a16="http://schemas.microsoft.com/office/drawing/2014/main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265567" y="-58447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51948" y="2340418"/>
            <a:ext cx="7843282" cy="78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1219169" hangingPunct="0">
              <a:lnSpc>
                <a:spcPct val="15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3600" b="1" kern="0" dirty="0">
              <a:solidFill>
                <a:schemeClr val="bg1"/>
              </a:solidFill>
              <a:latin typeface="Phenomena Bold" pitchFamily="2" charset="0"/>
              <a:sym typeface="Muller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48" y="3715616"/>
            <a:ext cx="810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Phenomena" panose="020B0604020202020204" charset="-52"/>
              </a:rPr>
              <a:t>«Сегодня – дети, завтра – народ!»</a:t>
            </a:r>
          </a:p>
          <a:p>
            <a:pPr algn="r"/>
            <a:r>
              <a:rPr lang="ru-RU" sz="2800" i="1" dirty="0" smtClean="0">
                <a:solidFill>
                  <a:srgbClr val="FF0000"/>
                </a:solidFill>
                <a:latin typeface="Phenomena" panose="020B0604020202020204" charset="-52"/>
              </a:rPr>
              <a:t>С. Михалков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158" y="27634"/>
            <a:ext cx="1430692" cy="1561990"/>
          </a:xfrm>
          <a:prstGeom prst="rect">
            <a:avLst/>
          </a:prstGeom>
        </p:spPr>
      </p:pic>
      <p:pic>
        <p:nvPicPr>
          <p:cNvPr id="14" name="Picture 2" descr="C:\Users\User\AppData\Local\Microsoft\Windows\Temporary Internet Files\Content.IE5\JVOBBOED\билингв.-для-светлого-фона.jpg">
            <a:extLst>
              <a:ext uri="{FF2B5EF4-FFF2-40B4-BE49-F238E27FC236}">
                <a16:creationId xmlns:a16="http://schemas.microsoft.com/office/drawing/2014/main" id="{36C0AAA3-0C06-664C-AA90-3717235B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32" y="1867096"/>
            <a:ext cx="862523" cy="8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2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2" y="120954"/>
            <a:ext cx="2427207" cy="14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D5E4A0-50A6-41DD-AE23-47EA1F257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02" y="15194"/>
            <a:ext cx="3976502" cy="843222"/>
          </a:xfrm>
          <a:prstGeom prst="rect">
            <a:avLst/>
          </a:prstGeom>
        </p:spPr>
      </p:pic>
      <p:pic>
        <p:nvPicPr>
          <p:cNvPr id="1026" name="Picture 2" descr="https://facultetus.ru/images/logos/9555ae954275aec0d20be718406a559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07" y="1757661"/>
            <a:ext cx="1250978" cy="10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n.addnrb.ru/wp-content/uploads/2021/02/bgp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004" y="1867096"/>
            <a:ext cx="1279947" cy="8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"/>
          <p:cNvSpPr txBox="1">
            <a:spLocks/>
          </p:cNvSpPr>
          <p:nvPr/>
        </p:nvSpPr>
        <p:spPr>
          <a:xfrm>
            <a:off x="-93306" y="1400764"/>
            <a:ext cx="8065828" cy="21699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539750"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«Природа желает, чтобы дети были детьми, прежде чем быть взрослыми. Если мы хотим нарушать этот порядок, то произведем скороспелые плоды, в</a:t>
            </a:r>
          </a:p>
          <a:p>
            <a:pPr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которых не будет ни зрелости, ни вкуса и которые не замедлят испортиться; у</a:t>
            </a:r>
          </a:p>
          <a:p>
            <a:pPr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нас получатся юные ученые и старые дети. У детства свои, ему свойственные,</a:t>
            </a:r>
          </a:p>
          <a:p>
            <a:pPr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способы видеть, думать и чувствовать, и нет ничего безрассуднее, как желать</a:t>
            </a:r>
          </a:p>
          <a:p>
            <a:pPr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заменить их нашими». </a:t>
            </a:r>
          </a:p>
          <a:p>
            <a:pPr algn="r">
              <a:lnSpc>
                <a:spcPct val="120000"/>
              </a:lnSpc>
            </a:pPr>
            <a:r>
              <a:rPr lang="ru-RU" sz="4000" i="1" dirty="0" smtClean="0">
                <a:solidFill>
                  <a:schemeClr val="bg1"/>
                </a:solidFill>
              </a:rPr>
              <a:t>Ж.-</a:t>
            </a:r>
            <a:r>
              <a:rPr lang="ru-RU" sz="4000" i="1" dirty="0" err="1" smtClean="0">
                <a:solidFill>
                  <a:schemeClr val="bg1"/>
                </a:solidFill>
              </a:rPr>
              <a:t>Ж.Руссо</a:t>
            </a:r>
            <a:endParaRPr lang="ru-RU" sz="4000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6" name="Объект 1"/>
          <p:cNvSpPr txBox="1">
            <a:spLocks/>
          </p:cNvSpPr>
          <p:nvPr/>
        </p:nvSpPr>
        <p:spPr>
          <a:xfrm>
            <a:off x="92743" y="5616054"/>
            <a:ext cx="9339618" cy="1241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39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i="1" dirty="0" smtClean="0">
                <a:solidFill>
                  <a:schemeClr val="bg1"/>
                </a:solidFill>
              </a:rPr>
              <a:t>«Ребенок развивается, воспитываясь и обучаясь, а не развивается, и воспитывается, и обучается. Это значит: воспитание и обучение в к л ю ч а ю т с я в самый процесс развития ребенка, а не н а д с т р а и в а ю т с я лишь над ним».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i="1" dirty="0" smtClean="0">
                <a:solidFill>
                  <a:schemeClr val="bg1"/>
                </a:solidFill>
              </a:rPr>
              <a:t>С.Л. Рубинштейн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611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803696"/>
              </p:ext>
            </p:extLst>
          </p:nvPr>
        </p:nvGraphicFramePr>
        <p:xfrm>
          <a:off x="109182" y="1112293"/>
          <a:ext cx="12014841" cy="5745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02" y="2461355"/>
            <a:ext cx="495712" cy="495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75472"/>
            <a:ext cx="499915" cy="493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79135"/>
            <a:ext cx="499915" cy="493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509" y="3309164"/>
            <a:ext cx="493819" cy="493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232" y="4428590"/>
            <a:ext cx="493819" cy="493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898" y="2215392"/>
            <a:ext cx="493819" cy="493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2823" y="5653266"/>
            <a:ext cx="7820167" cy="872516"/>
          </a:xfrm>
          <a:prstGeom prst="rect">
            <a:avLst/>
          </a:prstGeom>
          <a:noFill/>
        </p:spPr>
        <p:txBody>
          <a:bodyPr wrap="square" rtlCol="0">
            <a:prstTxWarp prst="textSlant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Теоретические основы отечественной системы дошкольного образования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281"/>
            <a:ext cx="12192000" cy="946442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92385"/>
            <a:ext cx="12082818" cy="284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Образовательная </a:t>
            </a:r>
            <a:r>
              <a:rPr lang="ru-RU" sz="2800" dirty="0">
                <a:solidFill>
                  <a:schemeClr val="bg1"/>
                </a:solidFill>
                <a:latin typeface="Myriad Pro Cond" panose="020B0506030403020204" pitchFamily="34" charset="0"/>
              </a:rPr>
              <a:t>направленность отечественной системы дошкольного </a:t>
            </a:r>
            <a:r>
              <a:rPr lang="ru-RU" sz="2800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образования</a:t>
            </a:r>
            <a:endParaRPr lang="ru-RU" sz="28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15" y="897444"/>
            <a:ext cx="7151146" cy="5363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643"/>
            <a:ext cx="4414118" cy="1809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605" y="3497596"/>
            <a:ext cx="2904911" cy="2185078"/>
          </a:xfrm>
          <a:prstGeom prst="rect">
            <a:avLst/>
          </a:prstGeom>
        </p:spPr>
      </p:pic>
      <p:pic>
        <p:nvPicPr>
          <p:cNvPr id="1028" name="Picture 4" descr="https://s3.amazonaws.com/s3.timetoast.com/public/uploads/photo/20368695/image/medium-815209e8e00e9a5629e65f8e0d7445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141"/>
            <a:ext cx="2142699" cy="285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usbuk.ru/uploads/books/1124597/11f4557c6ec78bd6c6a47454e59f51b3e0d1caafMa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3725850"/>
            <a:ext cx="1713476" cy="22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2839" y="5426422"/>
            <a:ext cx="121920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/>
            <a:r>
              <a:rPr lang="ru-RU" sz="1400" i="1" dirty="0" smtClean="0"/>
              <a:t>Ст. 12 ФЗ «Об образовании в Российской Федерации». </a:t>
            </a:r>
            <a:r>
              <a:rPr lang="ru-RU" sz="1400" dirty="0" smtClean="0"/>
              <a:t>Образовательные </a:t>
            </a:r>
            <a:r>
              <a:rPr lang="ru-RU" sz="1400" dirty="0"/>
              <a:t>программы определяют </a:t>
            </a:r>
            <a:r>
              <a:rPr lang="ru-RU" sz="1400" dirty="0">
                <a:solidFill>
                  <a:srgbClr val="FF0000"/>
                </a:solidFill>
              </a:rPr>
              <a:t>содержание образования</a:t>
            </a:r>
            <a:r>
              <a:rPr lang="ru-RU" sz="1400" dirty="0"/>
              <a:t>. Содержание образования должно содействовать взаимопониманию и сотрудничеству между людьми, народами независимо от расовой, национальной, этнической, религиозной и социальной принадлежности, учитывать разнообразие мировоззренческих подходов, способствовать реализации права обучающихся на свободный выбор мнений и убеждений, обеспечивать развитие способностей каждого человека, формирование и развитие его личности в соответствии с принятыми в семье и обществе духовно-нравственными и социокультурными ценностями. </a:t>
            </a:r>
          </a:p>
        </p:txBody>
      </p:sp>
      <p:pic>
        <p:nvPicPr>
          <p:cNvPr id="12" name="Picture 2" descr="https://s3.amazonaws.com/s3.timetoast.com/public/uploads/photo/9070375/image/f697b8eea9908231be18116a687bd04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27" y="1037141"/>
            <a:ext cx="1905369" cy="29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040340" y="2442948"/>
            <a:ext cx="7759977" cy="2272353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ПРОГРАММНОСТЬ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системообразующая, сущностная характеристика отечественной </a:t>
            </a:r>
            <a:r>
              <a:rPr lang="ru-RU" sz="3200" dirty="0"/>
              <a:t>системы дошкольного образования.  </a:t>
            </a:r>
            <a:endParaRPr lang="ru-RU" sz="32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2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ПРОГРАММА</a:t>
            </a:r>
            <a:r>
              <a:rPr lang="ru-RU" sz="3200" dirty="0" smtClean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/>
              <a:t>цели</a:t>
            </a:r>
            <a:r>
              <a:rPr lang="ru-RU" sz="3200" dirty="0"/>
              <a:t>, задачи, планируемые результаты, </a:t>
            </a:r>
            <a:r>
              <a:rPr lang="ru-RU" sz="3200" dirty="0" smtClean="0"/>
              <a:t>содержание </a:t>
            </a:r>
            <a:r>
              <a:rPr lang="ru-RU" sz="3200" dirty="0"/>
              <a:t>образовательного процесса</a:t>
            </a:r>
          </a:p>
          <a:p>
            <a:endParaRPr lang="ru-RU" sz="1800" dirty="0">
              <a:latin typeface="Myriad Pro Cond" panose="020B0506030403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207467" y="2639275"/>
            <a:ext cx="511791" cy="298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697783" y="3738524"/>
            <a:ext cx="511791" cy="298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280"/>
            <a:ext cx="12192000" cy="103186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3680" y="276181"/>
            <a:ext cx="11818961" cy="432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solidFill>
                  <a:schemeClr val="bg1"/>
                </a:solidFill>
                <a:latin typeface="Phenomena Bold"/>
              </a:rPr>
              <a:t>Программность</a:t>
            </a:r>
            <a:r>
              <a:rPr lang="ru-RU" sz="2800" dirty="0" smtClean="0">
                <a:solidFill>
                  <a:schemeClr val="bg1"/>
                </a:solidFill>
                <a:latin typeface="Phenomena Bold"/>
              </a:rPr>
              <a:t> дошкольного образования</a:t>
            </a:r>
            <a:endParaRPr lang="ru-RU" sz="2800" dirty="0">
              <a:solidFill>
                <a:schemeClr val="bg1"/>
              </a:solidFill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8372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80"/>
            <a:ext cx="12192000" cy="103186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 smtClean="0">
                <a:latin typeface="Phenomena Bold"/>
              </a:rPr>
              <a:t>Программность</a:t>
            </a:r>
            <a:r>
              <a:rPr lang="ru-RU" sz="2800" dirty="0" smtClean="0">
                <a:latin typeface="Phenomena Bold"/>
              </a:rPr>
              <a:t> дошкольного образования</a:t>
            </a:r>
            <a:endParaRPr lang="ru-RU" sz="2800" dirty="0">
              <a:latin typeface="Phenomena Bold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8063168"/>
              </p:ext>
            </p:extLst>
          </p:nvPr>
        </p:nvGraphicFramePr>
        <p:xfrm>
          <a:off x="0" y="1037141"/>
          <a:ext cx="12192000" cy="1951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97454680"/>
              </p:ext>
            </p:extLst>
          </p:nvPr>
        </p:nvGraphicFramePr>
        <p:xfrm>
          <a:off x="1" y="2750024"/>
          <a:ext cx="5609230" cy="332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Двойная стрелка влево/вправо 6"/>
          <p:cNvSpPr/>
          <p:nvPr/>
        </p:nvSpPr>
        <p:spPr>
          <a:xfrm>
            <a:off x="5998191" y="1944806"/>
            <a:ext cx="934872" cy="13825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20187941"/>
              </p:ext>
            </p:extLst>
          </p:nvPr>
        </p:nvGraphicFramePr>
        <p:xfrm>
          <a:off x="5691116" y="2750024"/>
          <a:ext cx="6442882" cy="282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5902657" y="4749421"/>
            <a:ext cx="252483" cy="8256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56495" y="5613553"/>
            <a:ext cx="2818263" cy="9194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Как измерить?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Доказать результаты образования?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8476" y="5251548"/>
            <a:ext cx="4054523" cy="1532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Методика развития речи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Методика формирования элементарных математических представлений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Методика развития детской изобразительной деятельности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Методика музыкального воспитания</a:t>
            </a:r>
            <a:endParaRPr lang="ru-RU" sz="14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11623344" y="4701743"/>
            <a:ext cx="243384" cy="8733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2432050"/>
            <a:ext cx="7143750" cy="1597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Контакты (если нужны)</a:t>
            </a:r>
            <a:endParaRPr lang="ru-RU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261262"/>
              </p:ext>
            </p:extLst>
          </p:nvPr>
        </p:nvGraphicFramePr>
        <p:xfrm>
          <a:off x="92834" y="1014745"/>
          <a:ext cx="11913513" cy="556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16006"/>
            <a:ext cx="12006347" cy="605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Phenomena Bold"/>
              </a:rPr>
              <a:t>Этапы становления </a:t>
            </a:r>
            <a:r>
              <a:rPr lang="ru-RU" sz="2800" dirty="0" err="1" smtClean="0">
                <a:solidFill>
                  <a:schemeClr val="bg1"/>
                </a:solidFill>
                <a:latin typeface="Phenomena Bold"/>
              </a:rPr>
              <a:t>программности</a:t>
            </a:r>
            <a:r>
              <a:rPr lang="ru-RU" sz="2800" dirty="0" smtClean="0">
                <a:solidFill>
                  <a:schemeClr val="bg1"/>
                </a:solidFill>
                <a:latin typeface="Phenomena Bold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Phenomena Bold"/>
              </a:rPr>
              <a:t>дошкольного </a:t>
            </a:r>
            <a:r>
              <a:rPr lang="ru-RU" sz="2800" dirty="0" smtClean="0">
                <a:solidFill>
                  <a:schemeClr val="bg1"/>
                </a:solidFill>
                <a:latin typeface="Phenomena Bold"/>
              </a:rPr>
              <a:t>образования</a:t>
            </a:r>
            <a:endParaRPr lang="ru-RU" sz="2800" dirty="0">
              <a:solidFill>
                <a:schemeClr val="bg1"/>
              </a:solidFill>
              <a:latin typeface="Phenomena Bold"/>
            </a:endParaRPr>
          </a:p>
        </p:txBody>
      </p:sp>
    </p:spTree>
    <p:extLst>
      <p:ext uri="{BB962C8B-B14F-4D97-AF65-F5344CB8AC3E}">
        <p14:creationId xmlns:p14="http://schemas.microsoft.com/office/powerpoint/2010/main" val="19005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207104"/>
              </p:ext>
            </p:extLst>
          </p:nvPr>
        </p:nvGraphicFramePr>
        <p:xfrm>
          <a:off x="71534" y="2333767"/>
          <a:ext cx="12048931" cy="324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28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Становление отечественной системы дошкольного образования</a:t>
            </a:r>
            <a:endParaRPr lang="ru-RU" sz="2800" dirty="0">
              <a:latin typeface="Phenomena Bold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968991" y="4749415"/>
            <a:ext cx="4892724" cy="2047165"/>
          </a:xfrm>
          <a:prstGeom prst="rightArrow">
            <a:avLst>
              <a:gd name="adj1" fmla="val 57382"/>
              <a:gd name="adj2" fmla="val 6778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 познания и понимания процессов, происходящих с ребенком</a:t>
            </a:r>
          </a:p>
          <a:p>
            <a:pPr algn="ctr"/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6353033" y="4756242"/>
            <a:ext cx="5431809" cy="2047165"/>
          </a:xfrm>
          <a:prstGeom prst="leftArrow">
            <a:avLst>
              <a:gd name="adj1" fmla="val 6333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 поиску условий формирования социального и культурного опыта, как результата и источника внутреннего развития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montessoriclub-online.ru/media/img/pics_upload/528-20201013_1347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76"/>
            <a:ext cx="3248167" cy="197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duneo.ru/wp-content/uploads/2018/05/ipad_pics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675" y="716997"/>
            <a:ext cx="2795516" cy="1866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ro-dachnikov.com/uploads/posts/2023-01/1674013244_pro-dachnikov-com-p-detskaya-mebel-sssr-foto-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33" y="739821"/>
            <a:ext cx="2422383" cy="1810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3415353" y="1504654"/>
            <a:ext cx="863220" cy="264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1291364" y="1512775"/>
            <a:ext cx="863220" cy="264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129774" y="1447875"/>
            <a:ext cx="863220" cy="264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AutoShape 13"/>
          <p:cNvSpPr>
            <a:spLocks noChangeArrowheads="1"/>
          </p:cNvSpPr>
          <p:nvPr/>
        </p:nvSpPr>
        <p:spPr bwMode="auto">
          <a:xfrm rot="10800000">
            <a:off x="9034817" y="2288991"/>
            <a:ext cx="2973917" cy="1109302"/>
          </a:xfrm>
          <a:prstGeom prst="curvedRightArrow">
            <a:avLst>
              <a:gd name="adj1" fmla="val 20000"/>
              <a:gd name="adj2" fmla="val 40000"/>
              <a:gd name="adj3" fmla="val 64278"/>
            </a:avLst>
          </a:prstGeom>
          <a:solidFill>
            <a:srgbClr val="00008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157" name="Line 6"/>
          <p:cNvSpPr>
            <a:spLocks noChangeShapeType="1"/>
          </p:cNvSpPr>
          <p:nvPr/>
        </p:nvSpPr>
        <p:spPr bwMode="auto">
          <a:xfrm>
            <a:off x="2351089" y="765175"/>
            <a:ext cx="74898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60" name="Rectangle 9"/>
          <p:cNvSpPr>
            <a:spLocks noGrp="1" noChangeArrowheads="1"/>
          </p:cNvSpPr>
          <p:nvPr>
            <p:ph idx="1"/>
          </p:nvPr>
        </p:nvSpPr>
        <p:spPr>
          <a:xfrm>
            <a:off x="974678" y="1313186"/>
            <a:ext cx="10515600" cy="3457889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3600" b="1" dirty="0"/>
          </a:p>
          <a:p>
            <a:pPr eaLnBrk="1" hangingPunct="1">
              <a:buFontTx/>
              <a:buNone/>
            </a:pPr>
            <a:endParaRPr lang="ru-RU" dirty="0" smtClean="0"/>
          </a:p>
        </p:txBody>
      </p:sp>
      <p:sp>
        <p:nvSpPr>
          <p:cNvPr id="49161" name="AutoShape 10"/>
          <p:cNvSpPr>
            <a:spLocks noChangeArrowheads="1"/>
          </p:cNvSpPr>
          <p:nvPr/>
        </p:nvSpPr>
        <p:spPr bwMode="auto">
          <a:xfrm>
            <a:off x="78524" y="1095995"/>
            <a:ext cx="3867784" cy="1328023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Times New Roman" pitchFamily="18" charset="0"/>
              </a:rPr>
              <a:t>Дошкольное образование как система образования детей </a:t>
            </a:r>
          </a:p>
        </p:txBody>
      </p:sp>
      <p:sp>
        <p:nvSpPr>
          <p:cNvPr id="49162" name="AutoShape 11"/>
          <p:cNvSpPr>
            <a:spLocks noChangeArrowheads="1"/>
          </p:cNvSpPr>
          <p:nvPr/>
        </p:nvSpPr>
        <p:spPr bwMode="auto">
          <a:xfrm>
            <a:off x="7521849" y="933843"/>
            <a:ext cx="4638130" cy="1328023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Times New Roman" pitchFamily="18" charset="0"/>
              </a:rPr>
              <a:t>Дошкольное образование </a:t>
            </a:r>
            <a:endParaRPr lang="ru-RU" sz="24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как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</a:rPr>
              <a:t>пространство первичной социализации ребенка </a:t>
            </a:r>
          </a:p>
        </p:txBody>
      </p:sp>
      <p:sp>
        <p:nvSpPr>
          <p:cNvPr id="49163" name="AutoShape 12"/>
          <p:cNvSpPr>
            <a:spLocks noChangeArrowheads="1"/>
          </p:cNvSpPr>
          <p:nvPr/>
        </p:nvSpPr>
        <p:spPr bwMode="auto">
          <a:xfrm>
            <a:off x="78524" y="2401568"/>
            <a:ext cx="3022980" cy="1103629"/>
          </a:xfrm>
          <a:prstGeom prst="curvedRightArrow">
            <a:avLst>
              <a:gd name="adj1" fmla="val 24000"/>
              <a:gd name="adj2" fmla="val 45300"/>
              <a:gd name="adj3" fmla="val 61443"/>
            </a:avLst>
          </a:prstGeom>
          <a:solidFill>
            <a:srgbClr val="00008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166" name="Oval 20"/>
          <p:cNvSpPr>
            <a:spLocks noChangeArrowheads="1"/>
          </p:cNvSpPr>
          <p:nvPr/>
        </p:nvSpPr>
        <p:spPr bwMode="auto">
          <a:xfrm>
            <a:off x="2806884" y="2450624"/>
            <a:ext cx="6597205" cy="115121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ФГОС дошкольного 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876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ФГОС дошкольного образования</a:t>
            </a:r>
            <a:endParaRPr lang="ru-RU" sz="2800" dirty="0">
              <a:latin typeface="Phenomena Bold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8819344"/>
              </p:ext>
            </p:extLst>
          </p:nvPr>
        </p:nvGraphicFramePr>
        <p:xfrm>
          <a:off x="79601" y="3896436"/>
          <a:ext cx="5454566" cy="304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570716824"/>
              </p:ext>
            </p:extLst>
          </p:nvPr>
        </p:nvGraphicFramePr>
        <p:xfrm>
          <a:off x="6714700" y="3896436"/>
          <a:ext cx="5151372" cy="2904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240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67785" y="682388"/>
            <a:ext cx="7224215" cy="61756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36575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FF0000"/>
                </a:solidFill>
              </a:rPr>
              <a:t>Целью Федеральной программы является разностороннее развитие ребёнка в период дошкольного детства с учётом возрастных и индивидуальных особенностей </a:t>
            </a:r>
            <a:r>
              <a:rPr lang="ru-RU" sz="1600" b="1" dirty="0" smtClean="0">
                <a:solidFill>
                  <a:srgbClr val="FF0000"/>
                </a:solidFill>
              </a:rPr>
              <a:t>НА ОСНОВЕ духовно-нравственных </a:t>
            </a:r>
            <a:r>
              <a:rPr lang="ru-RU" sz="1600" b="1" dirty="0">
                <a:solidFill>
                  <a:srgbClr val="FF0000"/>
                </a:solidFill>
              </a:rPr>
              <a:t>ценностей российского народа, исторических и национально-культурных традиций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Цель Федеральной программы достигается через решение следующих задач: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 smtClean="0"/>
              <a:t>приобщение </a:t>
            </a:r>
            <a:r>
              <a:rPr lang="ru-RU" sz="1600" dirty="0"/>
              <a:t>детей (в соответствии с возрастными особенностями) к базовым ценностям российского </a:t>
            </a:r>
            <a:r>
              <a:rPr lang="ru-RU" sz="1600" dirty="0" smtClean="0"/>
              <a:t>народа; </a:t>
            </a:r>
            <a:r>
              <a:rPr lang="ru-RU" sz="1600" dirty="0"/>
              <a:t>создание условий для формирования ценностного отношения к окружающему миру,  становления опыта действий и поступков на основе осмысления ценностей;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/>
              <a:t>построение (структурирование) содержания образовательной деятельности </a:t>
            </a:r>
            <a:r>
              <a:rPr lang="ru-RU" sz="1600" dirty="0" smtClean="0"/>
              <a:t>на </a:t>
            </a:r>
            <a:r>
              <a:rPr lang="ru-RU" sz="1600" dirty="0"/>
              <a:t>основе учёта возрастных и индивидуальных особенностей развития;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/>
              <a:t>создание условий для равного доступа к образованию для всех детей дошкольного возраста с учётом разнообразия образовательных потребностей и индивидуальных возможностей;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/>
              <a:t>охрана и укрепление физического и психического здоровья детей, в том числе их эмоционального благополучия;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/>
              <a:t>обеспечение развития физических, личностных, нравственных качеств и основ патриотизма, интеллектуальных и художественно-творческих способностей ребёнка, его инициативности, самостоятельности и ответственности; 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 smtClean="0"/>
              <a:t>достижение </a:t>
            </a:r>
            <a:r>
              <a:rPr lang="ru-RU" sz="1600" dirty="0"/>
              <a:t>детьми на этапе завершения ДО уровня развития, необходимого и достаточного для успешного освоения ими образовательных программ начального общего образования.</a:t>
            </a:r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1400" dirty="0" smtClean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dirty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2000" dirty="0" smtClean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2000" dirty="0"/>
          </a:p>
          <a:p>
            <a:pPr marL="536575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893763" indent="-357188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766051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Phenomena Bold"/>
              </a:rPr>
              <a:t>Программа дошкольного образования. Ребенок</a:t>
            </a:r>
            <a:endParaRPr lang="ru-RU" sz="2800" dirty="0">
              <a:latin typeface="Phenomena Bold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766051"/>
            <a:ext cx="4967785" cy="60919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39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Программа формируется как программа </a:t>
            </a:r>
            <a:r>
              <a:rPr lang="ru-RU" sz="1600" b="1" dirty="0" smtClean="0">
                <a:solidFill>
                  <a:srgbClr val="FF0000"/>
                </a:solidFill>
              </a:rPr>
              <a:t>психолого-педагогической поддержки позитивной СОЦИАЛИЗАЦИИ И ИНДИВИДУАЛИЗАЦИИ</a:t>
            </a:r>
            <a:r>
              <a:rPr lang="ru-RU" sz="1600" b="1" dirty="0" smtClean="0"/>
              <a:t>, развития личности детей дошкольного возраста</a:t>
            </a:r>
          </a:p>
          <a:p>
            <a:pPr marL="0" indent="539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Программа направлена на </a:t>
            </a:r>
            <a:r>
              <a:rPr lang="ru-RU" sz="1600" b="1" dirty="0" smtClean="0"/>
              <a:t>создание условий</a:t>
            </a:r>
            <a:r>
              <a:rPr lang="ru-RU" sz="1600" dirty="0" smtClean="0"/>
              <a:t> развития дошкольников, открывающих возможности позитивной социализации ребёнка, его всестороннего личностного развития, развития инициативы и творческих способностей на основе сотрудничества со взрослыми и сверстниками и соответствующим дошкольному возрасту видам деятельности.</a:t>
            </a:r>
          </a:p>
          <a:p>
            <a:pPr marL="0" indent="539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Программа направлена на создание </a:t>
            </a:r>
            <a:r>
              <a:rPr lang="ru-RU" sz="1600" b="1" dirty="0" smtClean="0"/>
              <a:t>развивающей образовательной среды</a:t>
            </a:r>
            <a:r>
              <a:rPr lang="ru-RU" sz="1600" dirty="0" smtClean="0"/>
              <a:t>, которая представляет собой систему условий социализации и развития детей, включая:</a:t>
            </a:r>
          </a:p>
          <a:p>
            <a:pPr marL="463550" indent="-2857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 smtClean="0"/>
              <a:t>пространственно-временные, </a:t>
            </a:r>
          </a:p>
          <a:p>
            <a:pPr marL="463550" indent="-2857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 smtClean="0"/>
              <a:t>социальные (формы сотрудничества и общения, отношения всех участников образовательного процесса, включая педагогов, детей, родителей, администрацию и др.), </a:t>
            </a:r>
          </a:p>
          <a:p>
            <a:pPr marL="463550" indent="-2857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1600" dirty="0" err="1" smtClean="0"/>
              <a:t>деятельностные</a:t>
            </a:r>
            <a:r>
              <a:rPr lang="ru-RU" sz="1600" dirty="0" smtClean="0"/>
              <a:t> условия (доступность и разнообразие видов деятельности, соответствующих возрастным и индивидуальным особенностям дошкольников, задачам развития и социализации).</a:t>
            </a:r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1400" dirty="0" smtClean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dirty="0" smtClean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2000" dirty="0" smtClean="0"/>
          </a:p>
          <a:p>
            <a:pPr marL="893763" indent="-3571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2000" dirty="0" smtClean="0"/>
          </a:p>
          <a:p>
            <a:pPr marL="536575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 smtClean="0"/>
          </a:p>
          <a:p>
            <a:pPr marL="893763" indent="-357188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45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2534</Words>
  <Application>Microsoft Office PowerPoint</Application>
  <PresentationFormat>Широкоэкранный</PresentationFormat>
  <Paragraphs>342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4" baseType="lpstr">
      <vt:lpstr>Arial</vt:lpstr>
      <vt:lpstr>Blogger Sans</vt:lpstr>
      <vt:lpstr>Calibri</vt:lpstr>
      <vt:lpstr>Calibri Light</vt:lpstr>
      <vt:lpstr>Helvetica Neue Medium</vt:lpstr>
      <vt:lpstr>Muller Bold</vt:lpstr>
      <vt:lpstr>Muller Light</vt:lpstr>
      <vt:lpstr>Myriad Pro</vt:lpstr>
      <vt:lpstr>Myriad Pro Cond</vt:lpstr>
      <vt:lpstr>Phenomena</vt:lpstr>
      <vt:lpstr>Phenomena Bold</vt:lpstr>
      <vt:lpstr>Roboto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(если нужны)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(если нужны)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Гогоберидзе</dc:creator>
  <cp:lastModifiedBy>Александра Гогоберидзе</cp:lastModifiedBy>
  <cp:revision>179</cp:revision>
  <dcterms:created xsi:type="dcterms:W3CDTF">2023-05-15T08:54:29Z</dcterms:created>
  <dcterms:modified xsi:type="dcterms:W3CDTF">2023-06-26T08:25:37Z</dcterms:modified>
</cp:coreProperties>
</file>