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0" r:id="rId8"/>
    <p:sldId id="261" r:id="rId9"/>
    <p:sldId id="259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5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8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7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6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1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7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AB52-2AEF-4968-9E10-F7D6BC5F8EA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F184-FC20-4A54-B3A4-C144D402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78957"/>
            <a:ext cx="12192000" cy="5092700"/>
          </a:xfrm>
          <a:prstGeom prst="rect">
            <a:avLst/>
          </a:prstGeom>
          <a:solidFill>
            <a:srgbClr val="E4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90" y="604911"/>
            <a:ext cx="4680813" cy="745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2189B-DC4A-3042-FB61-A1BB0E119C9B}"/>
              </a:ext>
            </a:extLst>
          </p:cNvPr>
          <p:cNvSpPr txBox="1"/>
          <p:nvPr/>
        </p:nvSpPr>
        <p:spPr>
          <a:xfrm>
            <a:off x="904528" y="2806691"/>
            <a:ext cx="10420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РАЗВИВАЕМ </a:t>
            </a:r>
            <a:r>
              <a:rPr lang="ru-RU" sz="4000" b="1" dirty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БРЕНД </a:t>
            </a:r>
            <a:r>
              <a:rPr lang="en-US" sz="4000" b="1" dirty="0" smtClean="0">
                <a:solidFill>
                  <a:schemeClr val="bg1"/>
                </a:solidFill>
                <a:latin typeface="Cera Compact Pro" panose="00000500000000000000"/>
                <a:ea typeface="Tahoma" panose="020B0604030504040204" pitchFamily="34" charset="0"/>
                <a:cs typeface="Tahoma" panose="020B0604030504040204" pitchFamily="34" charset="0"/>
              </a:rPr>
              <a:t>KFC</a:t>
            </a:r>
            <a:r>
              <a:rPr lang="ru-RU" sz="4000" b="1" dirty="0" smtClean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4000" b="1" dirty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УРАЛЬСКОМ </a:t>
            </a:r>
            <a:r>
              <a:rPr lang="ru-RU" sz="4000" b="1" dirty="0" smtClean="0">
                <a:solidFill>
                  <a:schemeClr val="bg1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РЕГИОНЕ С 2008 ГОДА</a:t>
            </a:r>
          </a:p>
        </p:txBody>
      </p:sp>
    </p:spTree>
    <p:extLst>
      <p:ext uri="{BB962C8B-B14F-4D97-AF65-F5344CB8AC3E}">
        <p14:creationId xmlns:p14="http://schemas.microsoft.com/office/powerpoint/2010/main" val="288931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06" y="0"/>
            <a:ext cx="1426588" cy="506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69" y="1690688"/>
            <a:ext cx="3200677" cy="3200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953" y="1825625"/>
            <a:ext cx="3065740" cy="30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8947" y="436259"/>
            <a:ext cx="6559777" cy="540183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0" y="6148254"/>
            <a:ext cx="12192000" cy="709745"/>
          </a:xfrm>
          <a:custGeom>
            <a:avLst/>
            <a:gdLst>
              <a:gd name="connsiteX0" fmla="*/ 0 w 12192000"/>
              <a:gd name="connsiteY0" fmla="*/ 0 h 978408"/>
              <a:gd name="connsiteX1" fmla="*/ 5805350 w 12192000"/>
              <a:gd name="connsiteY1" fmla="*/ 0 h 978408"/>
              <a:gd name="connsiteX2" fmla="*/ 6096000 w 12192000"/>
              <a:gd name="connsiteY2" fmla="*/ 253387 h 978408"/>
              <a:gd name="connsiteX3" fmla="*/ 6386650 w 12192000"/>
              <a:gd name="connsiteY3" fmla="*/ 0 h 978408"/>
              <a:gd name="connsiteX4" fmla="*/ 12192000 w 12192000"/>
              <a:gd name="connsiteY4" fmla="*/ 0 h 978408"/>
              <a:gd name="connsiteX5" fmla="*/ 12192000 w 12192000"/>
              <a:gd name="connsiteY5" fmla="*/ 978408 h 978408"/>
              <a:gd name="connsiteX6" fmla="*/ 0 w 12192000"/>
              <a:gd name="connsiteY6" fmla="*/ 97840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78408">
                <a:moveTo>
                  <a:pt x="0" y="0"/>
                </a:moveTo>
                <a:lnTo>
                  <a:pt x="5805350" y="0"/>
                </a:lnTo>
                <a:lnTo>
                  <a:pt x="6096000" y="253387"/>
                </a:lnTo>
                <a:lnTo>
                  <a:pt x="6386650" y="0"/>
                </a:lnTo>
                <a:lnTo>
                  <a:pt x="12192000" y="0"/>
                </a:lnTo>
                <a:lnTo>
                  <a:pt x="12192000" y="978408"/>
                </a:lnTo>
                <a:lnTo>
                  <a:pt x="0" y="978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27" y="6220547"/>
            <a:ext cx="898241" cy="57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83" y="6311900"/>
            <a:ext cx="2082348" cy="331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1" y="394"/>
            <a:ext cx="1429515" cy="435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4" y="666044"/>
            <a:ext cx="3816263" cy="607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" y="1544579"/>
            <a:ext cx="609500" cy="3725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59527-72A3-4F90-A54C-4A8B78C4ECDB}"/>
              </a:ext>
            </a:extLst>
          </p:cNvPr>
          <p:cNvSpPr txBox="1"/>
          <p:nvPr/>
        </p:nvSpPr>
        <p:spPr>
          <a:xfrm>
            <a:off x="1615357" y="1421990"/>
            <a:ext cx="34052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  <a:p>
            <a:r>
              <a:rPr lang="ru-RU" sz="16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ГОРОДОВ</a:t>
            </a:r>
          </a:p>
          <a:p>
            <a:endParaRPr lang="ru-RU" sz="1600" b="1" dirty="0">
              <a:latin typeface="Cera Compact Pro" panose="00000500000000000000" pitchFamily="50" charset="0"/>
            </a:endParaRPr>
          </a:p>
          <a:p>
            <a:r>
              <a:rPr lang="ru-RU" sz="3500" b="1" dirty="0" smtClean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sz="3500" b="1" dirty="0">
              <a:solidFill>
                <a:srgbClr val="E42B29"/>
              </a:solidFill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РЕСТОРАНОВ</a:t>
            </a:r>
          </a:p>
          <a:p>
            <a:endParaRPr lang="ru-RU" sz="1600" b="1" dirty="0">
              <a:latin typeface="Cera Compact Pro" panose="00000500000000000000" pitchFamily="50" charset="0"/>
            </a:endParaRPr>
          </a:p>
          <a:p>
            <a:r>
              <a:rPr lang="en-US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smtClean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endParaRPr lang="ru-RU" sz="3500" b="1" dirty="0">
              <a:solidFill>
                <a:srgbClr val="E42B29"/>
              </a:solidFill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</a:p>
          <a:p>
            <a:endParaRPr lang="ru-RU" sz="1600" b="1" dirty="0">
              <a:latin typeface="Cera Compact Pro" panose="00000500000000000000" pitchFamily="50" charset="0"/>
            </a:endParaRPr>
          </a:p>
          <a:p>
            <a:r>
              <a:rPr lang="en-US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3500" b="1" dirty="0" smtClean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b="1" dirty="0" smtClean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125 </a:t>
            </a:r>
            <a:r>
              <a:rPr lang="ru-RU" sz="3500" b="1" dirty="0">
                <a:solidFill>
                  <a:srgbClr val="E42B29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</a:p>
          <a:p>
            <a:r>
              <a:rPr lang="ru-RU" sz="16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ГОСТЕЙ В ГОД</a:t>
            </a:r>
          </a:p>
        </p:txBody>
      </p:sp>
    </p:spTree>
    <p:extLst>
      <p:ext uri="{BB962C8B-B14F-4D97-AF65-F5344CB8AC3E}">
        <p14:creationId xmlns:p14="http://schemas.microsoft.com/office/powerpoint/2010/main" val="171647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6148254"/>
            <a:ext cx="12192000" cy="709745"/>
          </a:xfrm>
          <a:custGeom>
            <a:avLst/>
            <a:gdLst>
              <a:gd name="connsiteX0" fmla="*/ 0 w 12192000"/>
              <a:gd name="connsiteY0" fmla="*/ 0 h 978408"/>
              <a:gd name="connsiteX1" fmla="*/ 5805350 w 12192000"/>
              <a:gd name="connsiteY1" fmla="*/ 0 h 978408"/>
              <a:gd name="connsiteX2" fmla="*/ 6096000 w 12192000"/>
              <a:gd name="connsiteY2" fmla="*/ 253387 h 978408"/>
              <a:gd name="connsiteX3" fmla="*/ 6386650 w 12192000"/>
              <a:gd name="connsiteY3" fmla="*/ 0 h 978408"/>
              <a:gd name="connsiteX4" fmla="*/ 12192000 w 12192000"/>
              <a:gd name="connsiteY4" fmla="*/ 0 h 978408"/>
              <a:gd name="connsiteX5" fmla="*/ 12192000 w 12192000"/>
              <a:gd name="connsiteY5" fmla="*/ 978408 h 978408"/>
              <a:gd name="connsiteX6" fmla="*/ 0 w 12192000"/>
              <a:gd name="connsiteY6" fmla="*/ 97840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78408">
                <a:moveTo>
                  <a:pt x="0" y="0"/>
                </a:moveTo>
                <a:lnTo>
                  <a:pt x="5805350" y="0"/>
                </a:lnTo>
                <a:lnTo>
                  <a:pt x="6096000" y="253387"/>
                </a:lnTo>
                <a:lnTo>
                  <a:pt x="6386650" y="0"/>
                </a:lnTo>
                <a:lnTo>
                  <a:pt x="12192000" y="0"/>
                </a:lnTo>
                <a:lnTo>
                  <a:pt x="12192000" y="978408"/>
                </a:lnTo>
                <a:lnTo>
                  <a:pt x="0" y="978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27" y="6220547"/>
            <a:ext cx="898241" cy="57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3" y="6311900"/>
            <a:ext cx="2082348" cy="331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6" y="-197"/>
            <a:ext cx="1429515" cy="460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4274"/>
            <a:ext cx="12193057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0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658367"/>
          </a:xfrm>
          <a:prstGeom prst="rect">
            <a:avLst/>
          </a:prstGeom>
          <a:solidFill>
            <a:srgbClr val="E31E2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КОРПОРАТИВНАЯ КУЛЬТУРА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03" y="1232774"/>
            <a:ext cx="518205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84" y="1232774"/>
            <a:ext cx="518205" cy="524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721" y="1120209"/>
            <a:ext cx="2956816" cy="2011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015" y="1145506"/>
            <a:ext cx="2956816" cy="2011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801" y="1174856"/>
            <a:ext cx="640135" cy="634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251" y="3679622"/>
            <a:ext cx="3529890" cy="1615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68" y="3673526"/>
            <a:ext cx="749873" cy="7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6083" y="3681371"/>
            <a:ext cx="4657748" cy="13656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882" y="3737539"/>
            <a:ext cx="560881" cy="5608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48857"/>
            <a:ext cx="12193057" cy="7011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084" y="6366885"/>
            <a:ext cx="1761897" cy="280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71282" y="6284581"/>
            <a:ext cx="792549" cy="5060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997407" y="1120209"/>
            <a:ext cx="2847836" cy="1979102"/>
          </a:xfrm>
          <a:prstGeom prst="rect">
            <a:avLst/>
          </a:prstGeom>
          <a:noFill/>
        </p:spPr>
        <p:txBody>
          <a:bodyPr wrap="square" lIns="70202" tIns="35101" rIns="70202" bIns="35101">
            <a:spAutoFit/>
          </a:bodyPr>
          <a:lstStyle/>
          <a:p>
            <a:pPr lvl="0">
              <a:defRPr/>
            </a:pPr>
            <a:r>
              <a:rPr lang="ru-RU" sz="2200" b="1" dirty="0" smtClean="0">
                <a:solidFill>
                  <a:srgbClr val="E31E24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</a:p>
          <a:p>
            <a:pPr lvl="0">
              <a:defRPr/>
            </a:pPr>
            <a:r>
              <a:rPr lang="ru-RU" sz="2200" b="1" dirty="0" smtClean="0">
                <a:solidFill>
                  <a:srgbClr val="E31E24"/>
                </a:solidFill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ПРИЗНАНИЙ </a:t>
            </a:r>
          </a:p>
          <a:p>
            <a:pPr lvl="0">
              <a:defRPr/>
            </a:pPr>
            <a:r>
              <a:rPr lang="ru-RU" sz="16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Каждый сотрудник </a:t>
            </a:r>
          </a:p>
          <a:p>
            <a:pPr lvl="0">
              <a:defRPr/>
            </a:pPr>
            <a:r>
              <a:rPr lang="ru-RU" sz="16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может поблагодарить </a:t>
            </a:r>
          </a:p>
          <a:p>
            <a:pPr lvl="0">
              <a:defRPr/>
            </a:pPr>
            <a:r>
              <a:rPr lang="ru-RU" sz="16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и признать коллегу</a:t>
            </a:r>
            <a:r>
              <a:rPr lang="ru-RU" sz="16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600" dirty="0" smtClean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заполнив </a:t>
            </a:r>
            <a:r>
              <a:rPr lang="ru-RU" sz="16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карточку </a:t>
            </a:r>
            <a:endParaRPr lang="ru-RU" sz="1600" dirty="0" smtClean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Признания</a:t>
            </a:r>
            <a:r>
              <a:rPr lang="ru-RU" sz="16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9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97" y="-594"/>
            <a:ext cx="6492803" cy="685859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6452" y="2026514"/>
            <a:ext cx="1518036" cy="3938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-110811"/>
            <a:ext cx="12193057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8" y="6156899"/>
            <a:ext cx="12193057" cy="70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13" y="6367229"/>
            <a:ext cx="1904902" cy="303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2002" y="6254443"/>
            <a:ext cx="792549" cy="506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01" y="1243996"/>
            <a:ext cx="4596782" cy="1298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701" y="3032712"/>
            <a:ext cx="4413887" cy="1237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01" y="4773012"/>
            <a:ext cx="3688400" cy="9998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3425" y="1304962"/>
            <a:ext cx="4078577" cy="12375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3425" y="2942168"/>
            <a:ext cx="4291956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6119446"/>
            <a:ext cx="12192000" cy="738553"/>
          </a:xfrm>
          <a:custGeom>
            <a:avLst/>
            <a:gdLst>
              <a:gd name="connsiteX0" fmla="*/ 0 w 12192000"/>
              <a:gd name="connsiteY0" fmla="*/ 0 h 978408"/>
              <a:gd name="connsiteX1" fmla="*/ 5805350 w 12192000"/>
              <a:gd name="connsiteY1" fmla="*/ 0 h 978408"/>
              <a:gd name="connsiteX2" fmla="*/ 6096000 w 12192000"/>
              <a:gd name="connsiteY2" fmla="*/ 253387 h 978408"/>
              <a:gd name="connsiteX3" fmla="*/ 6386650 w 12192000"/>
              <a:gd name="connsiteY3" fmla="*/ 0 h 978408"/>
              <a:gd name="connsiteX4" fmla="*/ 12192000 w 12192000"/>
              <a:gd name="connsiteY4" fmla="*/ 0 h 978408"/>
              <a:gd name="connsiteX5" fmla="*/ 12192000 w 12192000"/>
              <a:gd name="connsiteY5" fmla="*/ 978408 h 978408"/>
              <a:gd name="connsiteX6" fmla="*/ 0 w 12192000"/>
              <a:gd name="connsiteY6" fmla="*/ 97840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78408">
                <a:moveTo>
                  <a:pt x="0" y="0"/>
                </a:moveTo>
                <a:lnTo>
                  <a:pt x="5805350" y="0"/>
                </a:lnTo>
                <a:lnTo>
                  <a:pt x="6096000" y="253387"/>
                </a:lnTo>
                <a:lnTo>
                  <a:pt x="6386650" y="0"/>
                </a:lnTo>
                <a:lnTo>
                  <a:pt x="12192000" y="0"/>
                </a:lnTo>
                <a:lnTo>
                  <a:pt x="12192000" y="978408"/>
                </a:lnTo>
                <a:lnTo>
                  <a:pt x="0" y="978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27" y="6210734"/>
            <a:ext cx="898241" cy="57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0" y="6333269"/>
            <a:ext cx="2082348" cy="331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2" y="0"/>
            <a:ext cx="1429515" cy="46051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07632" y="1695254"/>
            <a:ext cx="12098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Официальное оформление по ТК РФ с 1-го дня работы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Стабильный оклад + премии (100% официальная)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Гибкий график, который позволит совмещать работу и учёбу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повышения заработной платы по итогам работы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Обучение за счёт компании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осмотр и униформа за счет компании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Бесплатное питание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Развоз сотрудников на такси в вечернее время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работать рядом с домом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Увлекательная корпоративная жизнь!</a:t>
            </a:r>
            <a:endParaRPr lang="ru-RU" sz="2400" dirty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632" y="702771"/>
            <a:ext cx="5652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МЫ ПРЕДЛАГАЕМ:</a:t>
            </a:r>
            <a:endParaRPr lang="ru-RU" sz="4000" b="1" u="sng" dirty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6119446"/>
            <a:ext cx="12192000" cy="738553"/>
          </a:xfrm>
          <a:custGeom>
            <a:avLst/>
            <a:gdLst>
              <a:gd name="connsiteX0" fmla="*/ 0 w 12192000"/>
              <a:gd name="connsiteY0" fmla="*/ 0 h 978408"/>
              <a:gd name="connsiteX1" fmla="*/ 5805350 w 12192000"/>
              <a:gd name="connsiteY1" fmla="*/ 0 h 978408"/>
              <a:gd name="connsiteX2" fmla="*/ 6096000 w 12192000"/>
              <a:gd name="connsiteY2" fmla="*/ 253387 h 978408"/>
              <a:gd name="connsiteX3" fmla="*/ 6386650 w 12192000"/>
              <a:gd name="connsiteY3" fmla="*/ 0 h 978408"/>
              <a:gd name="connsiteX4" fmla="*/ 12192000 w 12192000"/>
              <a:gd name="connsiteY4" fmla="*/ 0 h 978408"/>
              <a:gd name="connsiteX5" fmla="*/ 12192000 w 12192000"/>
              <a:gd name="connsiteY5" fmla="*/ 978408 h 978408"/>
              <a:gd name="connsiteX6" fmla="*/ 0 w 12192000"/>
              <a:gd name="connsiteY6" fmla="*/ 97840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78408">
                <a:moveTo>
                  <a:pt x="0" y="0"/>
                </a:moveTo>
                <a:lnTo>
                  <a:pt x="5805350" y="0"/>
                </a:lnTo>
                <a:lnTo>
                  <a:pt x="6096000" y="253387"/>
                </a:lnTo>
                <a:lnTo>
                  <a:pt x="6386650" y="0"/>
                </a:lnTo>
                <a:lnTo>
                  <a:pt x="12192000" y="0"/>
                </a:lnTo>
                <a:lnTo>
                  <a:pt x="12192000" y="978408"/>
                </a:lnTo>
                <a:lnTo>
                  <a:pt x="0" y="978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27" y="6323129"/>
            <a:ext cx="898241" cy="57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0" y="6455805"/>
            <a:ext cx="2082348" cy="3314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0"/>
            <a:ext cx="12193057" cy="63647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2" y="0"/>
            <a:ext cx="1429515" cy="460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16" y="-23940"/>
            <a:ext cx="4982555" cy="6052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954" y="324145"/>
            <a:ext cx="5243014" cy="59989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5563" y="554796"/>
            <a:ext cx="1630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  <a:endParaRPr lang="ru-RU" sz="4000" b="1" u="sng" dirty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8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0" y="6119446"/>
            <a:ext cx="12192000" cy="738553"/>
          </a:xfrm>
          <a:custGeom>
            <a:avLst/>
            <a:gdLst>
              <a:gd name="connsiteX0" fmla="*/ 0 w 12192000"/>
              <a:gd name="connsiteY0" fmla="*/ 0 h 978408"/>
              <a:gd name="connsiteX1" fmla="*/ 5805350 w 12192000"/>
              <a:gd name="connsiteY1" fmla="*/ 0 h 978408"/>
              <a:gd name="connsiteX2" fmla="*/ 6096000 w 12192000"/>
              <a:gd name="connsiteY2" fmla="*/ 253387 h 978408"/>
              <a:gd name="connsiteX3" fmla="*/ 6386650 w 12192000"/>
              <a:gd name="connsiteY3" fmla="*/ 0 h 978408"/>
              <a:gd name="connsiteX4" fmla="*/ 12192000 w 12192000"/>
              <a:gd name="connsiteY4" fmla="*/ 0 h 978408"/>
              <a:gd name="connsiteX5" fmla="*/ 12192000 w 12192000"/>
              <a:gd name="connsiteY5" fmla="*/ 978408 h 978408"/>
              <a:gd name="connsiteX6" fmla="*/ 0 w 12192000"/>
              <a:gd name="connsiteY6" fmla="*/ 978408 h 97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78408">
                <a:moveTo>
                  <a:pt x="0" y="0"/>
                </a:moveTo>
                <a:lnTo>
                  <a:pt x="5805350" y="0"/>
                </a:lnTo>
                <a:lnTo>
                  <a:pt x="6096000" y="253387"/>
                </a:lnTo>
                <a:lnTo>
                  <a:pt x="6386650" y="0"/>
                </a:lnTo>
                <a:lnTo>
                  <a:pt x="12192000" y="0"/>
                </a:lnTo>
                <a:lnTo>
                  <a:pt x="12192000" y="978408"/>
                </a:lnTo>
                <a:lnTo>
                  <a:pt x="0" y="978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727" y="6210734"/>
            <a:ext cx="898241" cy="576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0" y="6333269"/>
            <a:ext cx="2082348" cy="331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2" y="0"/>
            <a:ext cx="1429515" cy="4605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5563" y="665461"/>
            <a:ext cx="4948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 ПЛАТА:</a:t>
            </a:r>
            <a:endParaRPr lang="ru-RU" sz="4000" b="1" u="sng" dirty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4" y="2363762"/>
            <a:ext cx="1009995" cy="7810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11232" y="2363762"/>
            <a:ext cx="45719" cy="2457785"/>
          </a:xfrm>
          <a:prstGeom prst="rect">
            <a:avLst/>
          </a:prstGeom>
          <a:solidFill>
            <a:srgbClr val="E4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0" y="2264859"/>
            <a:ext cx="1114090" cy="81277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769314" y="2363762"/>
            <a:ext cx="45719" cy="2457785"/>
          </a:xfrm>
          <a:prstGeom prst="rect">
            <a:avLst/>
          </a:prstGeom>
          <a:solidFill>
            <a:srgbClr val="E4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674" y="2264859"/>
            <a:ext cx="844283" cy="8701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39095" y="3497525"/>
            <a:ext cx="3606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1 СТАВКА- 160 </a:t>
            </a:r>
            <a:r>
              <a:rPr lang="ru-RU" sz="2000" b="1" dirty="0" err="1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2000" b="1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/час</a:t>
            </a:r>
          </a:p>
          <a:p>
            <a:pPr algn="ctr"/>
            <a:r>
              <a:rPr lang="ru-RU" sz="20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при трудоустройстве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50302" y="3485047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2 СТАВКА – 170 </a:t>
            </a:r>
            <a:r>
              <a:rPr lang="ru-RU" sz="2000" b="1" dirty="0" err="1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sz="2000" b="1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/час</a:t>
            </a:r>
          </a:p>
          <a:p>
            <a:pPr algn="ctr"/>
            <a:r>
              <a:rPr lang="ru-RU" sz="20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через </a:t>
            </a:r>
            <a:r>
              <a:rPr lang="ru-RU" sz="20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2 месяца, при успешном прохождении оценки работы сотрудника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4738" y="349752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ЕЖЕМЕСЯЧНАЯ ПРЕМИЯ </a:t>
            </a:r>
          </a:p>
          <a:p>
            <a:pPr algn="ctr"/>
            <a:r>
              <a:rPr lang="ru-RU" sz="20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0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товарооборота</a:t>
            </a:r>
          </a:p>
          <a:p>
            <a:pPr algn="ctr"/>
            <a:r>
              <a:rPr lang="ru-RU" sz="20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ресторана 7% от </a:t>
            </a:r>
            <a:endParaRPr lang="ru-RU" sz="2000" dirty="0" smtClean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заработной </a:t>
            </a:r>
            <a:r>
              <a:rPr lang="ru-RU" sz="2000" dirty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</a:p>
        </p:txBody>
      </p:sp>
    </p:spTree>
    <p:extLst>
      <p:ext uri="{BB962C8B-B14F-4D97-AF65-F5344CB8AC3E}">
        <p14:creationId xmlns:p14="http://schemas.microsoft.com/office/powerpoint/2010/main" val="178922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12201525" cy="6162768"/>
          </a:xfrm>
          <a:prstGeom prst="rect">
            <a:avLst/>
          </a:prstGeom>
          <a:solidFill>
            <a:srgbClr val="E4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1" y="3853"/>
            <a:ext cx="1429515" cy="505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72" t="-8037" b="7916"/>
          <a:stretch/>
        </p:blipFill>
        <p:spPr>
          <a:xfrm>
            <a:off x="3909091" y="-317499"/>
            <a:ext cx="8168609" cy="6480268"/>
          </a:xfrm>
          <a:custGeom>
            <a:avLst/>
            <a:gdLst>
              <a:gd name="connsiteX0" fmla="*/ 3088609 w 8168609"/>
              <a:gd name="connsiteY0" fmla="*/ 391587 h 6351671"/>
              <a:gd name="connsiteX1" fmla="*/ 8168609 w 8168609"/>
              <a:gd name="connsiteY1" fmla="*/ 391587 h 6351671"/>
              <a:gd name="connsiteX2" fmla="*/ 8168609 w 8168609"/>
              <a:gd name="connsiteY2" fmla="*/ 6351671 h 6351671"/>
              <a:gd name="connsiteX3" fmla="*/ 1124982 w 8168609"/>
              <a:gd name="connsiteY3" fmla="*/ 6351671 h 6351671"/>
              <a:gd name="connsiteX4" fmla="*/ 1124982 w 8168609"/>
              <a:gd name="connsiteY4" fmla="*/ 3713473 h 6351671"/>
              <a:gd name="connsiteX5" fmla="*/ 3088609 w 8168609"/>
              <a:gd name="connsiteY5" fmla="*/ 3713473 h 6351671"/>
              <a:gd name="connsiteX6" fmla="*/ 0 w 8168609"/>
              <a:gd name="connsiteY6" fmla="*/ 0 h 6351671"/>
              <a:gd name="connsiteX7" fmla="*/ 3088609 w 8168609"/>
              <a:gd name="connsiteY7" fmla="*/ 0 h 6351671"/>
              <a:gd name="connsiteX8" fmla="*/ 3088609 w 8168609"/>
              <a:gd name="connsiteY8" fmla="*/ 391587 h 6351671"/>
              <a:gd name="connsiteX9" fmla="*/ 1124982 w 8168609"/>
              <a:gd name="connsiteY9" fmla="*/ 391587 h 6351671"/>
              <a:gd name="connsiteX10" fmla="*/ 1124982 w 8168609"/>
              <a:gd name="connsiteY10" fmla="*/ 3713473 h 6351671"/>
              <a:gd name="connsiteX11" fmla="*/ 0 w 8168609"/>
              <a:gd name="connsiteY11" fmla="*/ 3713473 h 63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68609" h="6351671">
                <a:moveTo>
                  <a:pt x="3088609" y="391587"/>
                </a:moveTo>
                <a:lnTo>
                  <a:pt x="8168609" y="391587"/>
                </a:lnTo>
                <a:lnTo>
                  <a:pt x="8168609" y="6351671"/>
                </a:lnTo>
                <a:lnTo>
                  <a:pt x="1124982" y="6351671"/>
                </a:lnTo>
                <a:lnTo>
                  <a:pt x="1124982" y="3713473"/>
                </a:lnTo>
                <a:lnTo>
                  <a:pt x="3088609" y="3713473"/>
                </a:lnTo>
                <a:close/>
                <a:moveTo>
                  <a:pt x="0" y="0"/>
                </a:moveTo>
                <a:lnTo>
                  <a:pt x="3088609" y="0"/>
                </a:lnTo>
                <a:lnTo>
                  <a:pt x="3088609" y="391587"/>
                </a:lnTo>
                <a:lnTo>
                  <a:pt x="1124982" y="391587"/>
                </a:lnTo>
                <a:lnTo>
                  <a:pt x="1124982" y="3713473"/>
                </a:lnTo>
                <a:lnTo>
                  <a:pt x="0" y="3713473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076" y="2599092"/>
            <a:ext cx="2475191" cy="14022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778" y="888919"/>
            <a:ext cx="62985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НАЧНИ СТРОИТЬ КАРЬЕРУ </a:t>
            </a:r>
          </a:p>
          <a:p>
            <a:r>
              <a:rPr lang="ru-RU" sz="4000" b="1" u="sng" dirty="0" smtClean="0">
                <a:latin typeface="Cera Compact Pro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В РЕСТОРАННОМ БИЗНЕСЕ</a:t>
            </a:r>
            <a:endParaRPr lang="ru-RU" sz="4000" b="1" u="sng" dirty="0">
              <a:latin typeface="Cera Compact Pro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6170441"/>
            <a:ext cx="12193057" cy="707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79" y="6403274"/>
            <a:ext cx="1761897" cy="280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996" y="6253909"/>
            <a:ext cx="90228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1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149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Cera Compact Pro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Русина Юлия </dc:creator>
  <cp:lastModifiedBy>Русина Юлия </cp:lastModifiedBy>
  <cp:revision>14</cp:revision>
  <dcterms:created xsi:type="dcterms:W3CDTF">2023-04-05T12:07:30Z</dcterms:created>
  <dcterms:modified xsi:type="dcterms:W3CDTF">2023-04-19T06:05:44Z</dcterms:modified>
</cp:coreProperties>
</file>