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9" r:id="rId3"/>
    <p:sldId id="265" r:id="rId4"/>
    <p:sldId id="261" r:id="rId5"/>
    <p:sldId id="257" r:id="rId6"/>
    <p:sldId id="258" r:id="rId7"/>
    <p:sldId id="260" r:id="rId8"/>
    <p:sldId id="262" r:id="rId9"/>
    <p:sldId id="263" r:id="rId10"/>
    <p:sldId id="264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3C5AA4B-8CA1-41E3-B9B4-DD1710EDE006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BEC0AED-5E30-48FD-938E-7BF381D9A57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3C5AA4B-8CA1-41E3-B9B4-DD1710EDE006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BEC0AED-5E30-48FD-938E-7BF381D9A57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3C5AA4B-8CA1-41E3-B9B4-DD1710EDE006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BEC0AED-5E30-48FD-938E-7BF381D9A57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3C5AA4B-8CA1-41E3-B9B4-DD1710EDE006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BEC0AED-5E30-48FD-938E-7BF381D9A57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3C5AA4B-8CA1-41E3-B9B4-DD1710EDE006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BEC0AED-5E30-48FD-938E-7BF381D9A574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3C5AA4B-8CA1-41E3-B9B4-DD1710EDE006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BEC0AED-5E30-48FD-938E-7BF381D9A57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3C5AA4B-8CA1-41E3-B9B4-DD1710EDE006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BEC0AED-5E30-48FD-938E-7BF381D9A57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3C5AA4B-8CA1-41E3-B9B4-DD1710EDE006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BEC0AED-5E30-48FD-938E-7BF381D9A57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3C5AA4B-8CA1-41E3-B9B4-DD1710EDE006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BEC0AED-5E30-48FD-938E-7BF381D9A574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3C5AA4B-8CA1-41E3-B9B4-DD1710EDE006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BEC0AED-5E30-48FD-938E-7BF381D9A57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3C5AA4B-8CA1-41E3-B9B4-DD1710EDE006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BEC0AED-5E30-48FD-938E-7BF381D9A57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C3C5AA4B-8CA1-41E3-B9B4-DD1710EDE006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5BEC0AED-5E30-48FD-938E-7BF381D9A574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0"/>
            <a:ext cx="7651576" cy="764704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Наша новая школа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908720"/>
            <a:ext cx="3761128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836712"/>
            <a:ext cx="3630032" cy="253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5" y="3715941"/>
            <a:ext cx="3888432" cy="2622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717032"/>
            <a:ext cx="374441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8178112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Развиваемся не только на уроках</a:t>
            </a:r>
            <a:r>
              <a:rPr lang="ru-RU" dirty="0" smtClean="0"/>
              <a:t>!</a:t>
            </a:r>
            <a:endParaRPr lang="ru-RU" dirty="0"/>
          </a:p>
        </p:txBody>
      </p:sp>
      <p:pic>
        <p:nvPicPr>
          <p:cNvPr id="9218" name="Picture 2" descr="C:\Users\User\Desktop\Для сайта\IMG-20220203-WA00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340768"/>
            <a:ext cx="4536504" cy="3168352"/>
          </a:xfrm>
          <a:prstGeom prst="rect">
            <a:avLst/>
          </a:prstGeom>
          <a:noFill/>
        </p:spPr>
      </p:pic>
      <p:pic>
        <p:nvPicPr>
          <p:cNvPr id="9220" name="Picture 4" descr="C:\Users\User\Desktop\Для сайта\IMG-20220203-WA0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268760"/>
            <a:ext cx="3672408" cy="3672408"/>
          </a:xfrm>
          <a:prstGeom prst="rect">
            <a:avLst/>
          </a:prstGeom>
          <a:noFill/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4005064"/>
            <a:ext cx="2812227" cy="256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116632"/>
            <a:ext cx="7498080" cy="864096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Учебные кабинеты</a:t>
            </a:r>
            <a:endParaRPr lang="ru-RU" b="1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836712"/>
            <a:ext cx="3672408" cy="3112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836712"/>
            <a:ext cx="3600400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 descr="C:\Users\User\Desktop\Для сайта\IMG-20220203-WA00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3356992"/>
            <a:ext cx="2520280" cy="3360374"/>
          </a:xfrm>
          <a:prstGeom prst="rect">
            <a:avLst/>
          </a:prstGeom>
          <a:noFill/>
        </p:spPr>
      </p:pic>
      <p:pic>
        <p:nvPicPr>
          <p:cNvPr id="3080" name="Picture 8" descr="C:\Users\User\Desktop\Для сайта\IMG-20220203-WA00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3645024"/>
            <a:ext cx="2301094" cy="3068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0"/>
            <a:ext cx="3491880" cy="4650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488" y="350119"/>
            <a:ext cx="4176464" cy="3135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485729"/>
            <a:ext cx="4032448" cy="302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80" y="4273574"/>
            <a:ext cx="3692512" cy="2402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89879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9" y="404664"/>
            <a:ext cx="4247397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 descr="C:\Users\User\Desktop\Для сайта\IMG-20220203-WA005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941" y="620688"/>
            <a:ext cx="4294707" cy="2844546"/>
          </a:xfrm>
          <a:prstGeom prst="rect">
            <a:avLst/>
          </a:prstGeom>
          <a:noFill/>
        </p:spPr>
      </p:pic>
      <p:pic>
        <p:nvPicPr>
          <p:cNvPr id="6150" name="Picture 6" descr="C:\Users\User\Desktop\Для сайта\EnGBmmYqbf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2366" y="3731145"/>
            <a:ext cx="4401218" cy="2819553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31" y="3417999"/>
            <a:ext cx="4139137" cy="310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0"/>
            <a:ext cx="7818072" cy="62068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Учебные будни</a:t>
            </a:r>
            <a:endParaRPr lang="ru-RU" b="1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764704"/>
            <a:ext cx="2952328" cy="2629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1556792"/>
            <a:ext cx="2808312" cy="2106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C:\Users\User\Desktop\Для сайта\03-02-2022_13-47-59\20220118_1242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620688"/>
            <a:ext cx="3250910" cy="2664296"/>
          </a:xfrm>
          <a:prstGeom prst="rect">
            <a:avLst/>
          </a:prstGeom>
          <a:noFill/>
        </p:spPr>
      </p:pic>
      <p:pic>
        <p:nvPicPr>
          <p:cNvPr id="2055" name="Picture 7" descr="C:\Users\User\Desktop\Для сайта\20220120_1215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672" y="3789040"/>
            <a:ext cx="5688632" cy="29037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394136" cy="936104"/>
          </a:xfrm>
        </p:spPr>
        <p:txBody>
          <a:bodyPr/>
          <a:lstStyle/>
          <a:p>
            <a:pPr algn="ctr"/>
            <a:r>
              <a:rPr lang="ru-RU" b="1" dirty="0" smtClean="0"/>
              <a:t>Учебные дн</a:t>
            </a:r>
            <a:r>
              <a:rPr lang="ru-RU" dirty="0" smtClean="0"/>
              <a:t>и</a:t>
            </a:r>
            <a:endParaRPr lang="ru-RU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836712"/>
            <a:ext cx="4207144" cy="2837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356992"/>
            <a:ext cx="4335264" cy="3251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3284984"/>
            <a:ext cx="2779851" cy="345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5" y="869748"/>
            <a:ext cx="4032449" cy="2513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Пора новых технологий!</a:t>
            </a:r>
            <a:endParaRPr lang="ru-RU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268760"/>
            <a:ext cx="3967273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1412776"/>
            <a:ext cx="4245223" cy="3183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717032"/>
            <a:ext cx="5248132" cy="2952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User\Desktop\Для сайта\IMG-20220203-WA00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4958184" cy="3718638"/>
          </a:xfrm>
          <a:prstGeom prst="rect">
            <a:avLst/>
          </a:prstGeom>
          <a:noFill/>
        </p:spPr>
      </p:pic>
      <p:pic>
        <p:nvPicPr>
          <p:cNvPr id="7171" name="Picture 3" descr="C:\Users\User\Desktop\Для сайта\IMG-20220203-WA003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332656"/>
            <a:ext cx="3078342" cy="3816424"/>
          </a:xfrm>
          <a:prstGeom prst="rect">
            <a:avLst/>
          </a:prstGeom>
          <a:noFill/>
        </p:spPr>
      </p:pic>
      <p:pic>
        <p:nvPicPr>
          <p:cNvPr id="7" name="Picture 5" descr="C:\Users\User\Desktop\Для сайта\IMG-20220203-WA00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2996952"/>
            <a:ext cx="4632987" cy="34747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Спорт – это сила!</a:t>
            </a:r>
            <a:endParaRPr lang="ru-RU" b="1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80728"/>
            <a:ext cx="2597392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3861048"/>
            <a:ext cx="4255210" cy="28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1268760"/>
            <a:ext cx="4392488" cy="325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139</TotalTime>
  <Words>24</Words>
  <Application>Microsoft Office PowerPoint</Application>
  <PresentationFormat>Экран (4:3)</PresentationFormat>
  <Paragraphs>7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Солнцестояние</vt:lpstr>
      <vt:lpstr>Наша новая школа</vt:lpstr>
      <vt:lpstr>Учебные кабинеты</vt:lpstr>
      <vt:lpstr>Презентация PowerPoint</vt:lpstr>
      <vt:lpstr>Презентация PowerPoint</vt:lpstr>
      <vt:lpstr>Учебные будни</vt:lpstr>
      <vt:lpstr>Учебные дни</vt:lpstr>
      <vt:lpstr>Пора новых технологий!</vt:lpstr>
      <vt:lpstr>Презентация PowerPoint</vt:lpstr>
      <vt:lpstr>Спорт – это сила!</vt:lpstr>
      <vt:lpstr>Развиваемся не только на уроках!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Наша новая школа</dc:title>
  <dc:creator>User</dc:creator>
  <cp:lastModifiedBy>User</cp:lastModifiedBy>
  <cp:revision>14</cp:revision>
  <dcterms:created xsi:type="dcterms:W3CDTF">2022-02-03T10:52:17Z</dcterms:created>
  <dcterms:modified xsi:type="dcterms:W3CDTF">2023-04-10T05:45:12Z</dcterms:modified>
</cp:coreProperties>
</file>