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02.11.2016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02.11.2016</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844824"/>
            <a:ext cx="8496944" cy="4824536"/>
          </a:xfrm>
        </p:spPr>
        <p:txBody>
          <a:bodyPr>
            <a:normAutofit/>
          </a:bodyPr>
          <a:lstStyle/>
          <a:p>
            <a:r>
              <a:rPr lang="ru-RU" sz="2800" dirty="0" smtClean="0"/>
              <a:t>Факультета физической культуры </a:t>
            </a:r>
          </a:p>
          <a:p>
            <a:r>
              <a:rPr lang="ru-RU" sz="2800" dirty="0" smtClean="0"/>
              <a:t>Группа  ПО ФК 41-13 </a:t>
            </a:r>
          </a:p>
          <a:p>
            <a:r>
              <a:rPr lang="ru-RU" sz="2800" dirty="0" smtClean="0"/>
              <a:t>Презентация :</a:t>
            </a:r>
          </a:p>
          <a:p>
            <a:r>
              <a:rPr lang="ru-RU" sz="2800" dirty="0" smtClean="0"/>
              <a:t>Отчет прохождения педагогической практики </a:t>
            </a:r>
          </a:p>
          <a:p>
            <a:pPr algn="l"/>
            <a:endParaRPr lang="ru-RU" sz="2800" dirty="0" smtClean="0"/>
          </a:p>
          <a:p>
            <a:pPr algn="l"/>
            <a:r>
              <a:rPr lang="ru-RU" sz="2800" dirty="0" smtClean="0"/>
              <a:t>Групповой руководитель: </a:t>
            </a:r>
            <a:r>
              <a:rPr lang="ru-RU" sz="2800" dirty="0" err="1" smtClean="0"/>
              <a:t>Манайчева</a:t>
            </a:r>
            <a:r>
              <a:rPr lang="ru-RU" sz="2800" dirty="0" smtClean="0"/>
              <a:t> В.Л</a:t>
            </a:r>
          </a:p>
          <a:p>
            <a:endParaRPr lang="ru-RU" sz="2800" dirty="0" smtClean="0"/>
          </a:p>
          <a:p>
            <a:r>
              <a:rPr lang="ru-RU" sz="2800" dirty="0" smtClean="0"/>
              <a:t>Уфа 2016</a:t>
            </a:r>
          </a:p>
          <a:p>
            <a:endParaRPr lang="ru-RU" sz="2800" dirty="0"/>
          </a:p>
          <a:p>
            <a:endParaRPr lang="ru-RU" sz="2800" dirty="0"/>
          </a:p>
        </p:txBody>
      </p:sp>
      <p:sp>
        <p:nvSpPr>
          <p:cNvPr id="2" name="Заголовок 1"/>
          <p:cNvSpPr>
            <a:spLocks noGrp="1"/>
          </p:cNvSpPr>
          <p:nvPr>
            <p:ph type="ctrTitle"/>
          </p:nvPr>
        </p:nvSpPr>
        <p:spPr>
          <a:xfrm>
            <a:off x="827584" y="188640"/>
            <a:ext cx="7772400" cy="1467594"/>
          </a:xfrm>
        </p:spPr>
        <p:txBody>
          <a:bodyPr>
            <a:normAutofit fontScale="90000"/>
          </a:bodyPr>
          <a:lstStyle/>
          <a:p>
            <a:r>
              <a:rPr lang="ru-RU" dirty="0" smtClean="0"/>
              <a:t>ФГБОУ ВПО Башкирский государственный педагогический университет им. М. </a:t>
            </a:r>
            <a:r>
              <a:rPr lang="ru-RU" dirty="0" err="1" smtClean="0"/>
              <a:t>Акмуллы</a:t>
            </a:r>
            <a:endParaRPr lang="ru-RU" dirty="0"/>
          </a:p>
        </p:txBody>
      </p:sp>
    </p:spTree>
    <p:extLst>
      <p:ext uri="{BB962C8B-B14F-4D97-AF65-F5344CB8AC3E}">
        <p14:creationId xmlns:p14="http://schemas.microsoft.com/office/powerpoint/2010/main" val="1727816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79512" y="1772816"/>
            <a:ext cx="8712968" cy="4896544"/>
          </a:xfrm>
        </p:spPr>
        <p:txBody>
          <a:bodyPr>
            <a:normAutofit/>
          </a:bodyPr>
          <a:lstStyle/>
          <a:p>
            <a:pPr algn="l"/>
            <a:r>
              <a:rPr lang="ru-RU" sz="2800" dirty="0" smtClean="0"/>
              <a:t>Директор: Хажин А. Ф</a:t>
            </a:r>
          </a:p>
          <a:p>
            <a:pPr algn="l"/>
            <a:r>
              <a:rPr lang="ru-RU" sz="2800" dirty="0" smtClean="0"/>
              <a:t>Учителя физической культуры: </a:t>
            </a:r>
            <a:r>
              <a:rPr lang="ru-RU" sz="2800" dirty="0" err="1" smtClean="0"/>
              <a:t>Манайчава</a:t>
            </a:r>
            <a:r>
              <a:rPr lang="ru-RU" sz="2800" dirty="0" smtClean="0"/>
              <a:t> В.Л</a:t>
            </a:r>
          </a:p>
          <a:p>
            <a:pPr algn="l"/>
            <a:endParaRPr lang="ru-RU" sz="2800" dirty="0"/>
          </a:p>
        </p:txBody>
      </p:sp>
      <p:sp>
        <p:nvSpPr>
          <p:cNvPr id="3" name="Заголовок 2"/>
          <p:cNvSpPr>
            <a:spLocks noGrp="1"/>
          </p:cNvSpPr>
          <p:nvPr>
            <p:ph type="ctrTitle"/>
          </p:nvPr>
        </p:nvSpPr>
        <p:spPr>
          <a:xfrm>
            <a:off x="323528" y="188640"/>
            <a:ext cx="8640960" cy="1470025"/>
          </a:xfrm>
        </p:spPr>
        <p:txBody>
          <a:bodyPr/>
          <a:lstStyle/>
          <a:p>
            <a:r>
              <a:rPr lang="ru-RU" dirty="0" smtClean="0"/>
              <a:t>Наименование учебного заведения:</a:t>
            </a:r>
            <a:br>
              <a:rPr lang="ru-RU" dirty="0" smtClean="0"/>
            </a:br>
            <a:r>
              <a:rPr lang="ru-RU" dirty="0" smtClean="0"/>
              <a:t>МБОУ Школа №44</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068960"/>
            <a:ext cx="7632848" cy="3528392"/>
          </a:xfrm>
          <a:prstGeom prst="rect">
            <a:avLst/>
          </a:prstGeom>
        </p:spPr>
      </p:pic>
    </p:spTree>
    <p:extLst>
      <p:ext uri="{BB962C8B-B14F-4D97-AF65-F5344CB8AC3E}">
        <p14:creationId xmlns:p14="http://schemas.microsoft.com/office/powerpoint/2010/main" val="292133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1340768"/>
            <a:ext cx="8352928" cy="5184576"/>
          </a:xfrm>
        </p:spPr>
        <p:txBody>
          <a:bodyPr>
            <a:normAutofit/>
          </a:bodyPr>
          <a:lstStyle/>
          <a:p>
            <a:pPr algn="l"/>
            <a:r>
              <a:rPr lang="ru-RU" sz="2800" dirty="0" smtClean="0"/>
              <a:t>Цель: закрепление, расширение и углубление освоенных педагогических знаний и умений, приобретение профессионального опыта, необходимого для дальнейшего самосовершенствования, оценка адекватности личных качеств выбранной специальности.</a:t>
            </a:r>
          </a:p>
          <a:p>
            <a:pPr algn="l"/>
            <a:r>
              <a:rPr lang="ru-RU" sz="2800" dirty="0" smtClean="0"/>
              <a:t>Задача: приобретение опыта самостоятельной педагогической работы с детьми.</a:t>
            </a:r>
          </a:p>
          <a:p>
            <a:pPr algn="l"/>
            <a:r>
              <a:rPr lang="ru-RU" sz="2800" dirty="0" smtClean="0"/>
              <a:t>-практическое использование приобретенных в ходне изучения предметов физической культуры знаний и умений.</a:t>
            </a:r>
          </a:p>
          <a:p>
            <a:pPr algn="l"/>
            <a:endParaRPr lang="ru-RU" sz="2800" dirty="0" smtClean="0"/>
          </a:p>
          <a:p>
            <a:pPr algn="l"/>
            <a:endParaRPr lang="ru-RU" sz="2800" dirty="0"/>
          </a:p>
        </p:txBody>
      </p:sp>
      <p:sp>
        <p:nvSpPr>
          <p:cNvPr id="3" name="Заголовок 2"/>
          <p:cNvSpPr>
            <a:spLocks noGrp="1"/>
          </p:cNvSpPr>
          <p:nvPr>
            <p:ph type="ctrTitle"/>
          </p:nvPr>
        </p:nvSpPr>
        <p:spPr>
          <a:xfrm>
            <a:off x="467544" y="260648"/>
            <a:ext cx="8208912" cy="1470025"/>
          </a:xfrm>
        </p:spPr>
        <p:txBody>
          <a:bodyPr/>
          <a:lstStyle/>
          <a:p>
            <a:r>
              <a:rPr lang="ru-RU" dirty="0" smtClean="0"/>
              <a:t>Цели и Задачи прохождения практики</a:t>
            </a:r>
            <a:br>
              <a:rPr lang="ru-RU" dirty="0" smtClean="0"/>
            </a:br>
            <a:endParaRPr lang="ru-RU" dirty="0"/>
          </a:p>
        </p:txBody>
      </p:sp>
    </p:spTree>
    <p:extLst>
      <p:ext uri="{BB962C8B-B14F-4D97-AF65-F5344CB8AC3E}">
        <p14:creationId xmlns:p14="http://schemas.microsoft.com/office/powerpoint/2010/main" val="77662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Уроки физической культуры </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1556792"/>
            <a:ext cx="8424936" cy="4896544"/>
          </a:xfrm>
        </p:spPr>
      </p:pic>
    </p:spTree>
    <p:extLst>
      <p:ext uri="{BB962C8B-B14F-4D97-AF65-F5344CB8AC3E}">
        <p14:creationId xmlns:p14="http://schemas.microsoft.com/office/powerpoint/2010/main" val="4037885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58018"/>
          </a:xfrm>
        </p:spPr>
        <p:txBody>
          <a:bodyPr/>
          <a:lstStyle/>
          <a:p>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075" y="368043"/>
            <a:ext cx="7561841" cy="322268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573016"/>
            <a:ext cx="7632848" cy="3284984"/>
          </a:xfrm>
          <a:prstGeom prst="rect">
            <a:avLst/>
          </a:prstGeom>
        </p:spPr>
      </p:pic>
    </p:spTree>
    <p:extLst>
      <p:ext uri="{BB962C8B-B14F-4D97-AF65-F5344CB8AC3E}">
        <p14:creationId xmlns:p14="http://schemas.microsoft.com/office/powerpoint/2010/main" val="414520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90066"/>
          </a:xfrm>
        </p:spPr>
        <p:txBody>
          <a:bodyPr/>
          <a:lstStyle/>
          <a:p>
            <a:pPr algn="ctr"/>
            <a:r>
              <a:rPr lang="ru-RU" dirty="0" smtClean="0"/>
              <a:t>Вывод:</a:t>
            </a:r>
            <a:endParaRPr lang="ru-RU" dirty="0"/>
          </a:p>
        </p:txBody>
      </p:sp>
      <p:sp>
        <p:nvSpPr>
          <p:cNvPr id="3" name="Объект 2"/>
          <p:cNvSpPr>
            <a:spLocks noGrp="1"/>
          </p:cNvSpPr>
          <p:nvPr>
            <p:ph sz="quarter" idx="13"/>
          </p:nvPr>
        </p:nvSpPr>
        <p:spPr>
          <a:xfrm>
            <a:off x="251520" y="908720"/>
            <a:ext cx="8640960" cy="5760640"/>
          </a:xfrm>
        </p:spPr>
        <p:txBody>
          <a:bodyPr>
            <a:normAutofit fontScale="92500" lnSpcReduction="10000"/>
          </a:bodyPr>
          <a:lstStyle/>
          <a:p>
            <a:r>
              <a:rPr lang="ru-RU" sz="2000" dirty="0"/>
              <a:t>Во время прохождения практики у меня получилось выстроить доверительные отношения со всеми учениками класса, при этом соблюдать определенную дистанцию. Несмотря на то, что это был не младший класс, нам удалось достичь этого без вреда для взаимопонимания. Однако формальное различие ролей ученики воспринимали адекватно, что говорит об их тактичности и интеллигентности. Ученики с первых дней воспринимали меня как учителя, что не мешало работать с ними не только по предмету, но и по воспитательным направлениям. В целом нельзя сказать, что мы не находил общего языка по вопросам, не касающимся учебной деятельности</a:t>
            </a:r>
            <a:r>
              <a:rPr lang="ru-RU" sz="2000" dirty="0" smtClean="0"/>
              <a:t>.</a:t>
            </a:r>
            <a:r>
              <a:rPr lang="ru-RU" sz="2000" dirty="0"/>
              <a:t> </a:t>
            </a:r>
            <a:r>
              <a:rPr lang="ru-RU" sz="2000" dirty="0"/>
              <a:t>К</a:t>
            </a:r>
            <a:r>
              <a:rPr lang="ru-RU" sz="2000" dirty="0" smtClean="0"/>
              <a:t>онфликтов </a:t>
            </a:r>
            <a:r>
              <a:rPr lang="ru-RU" sz="2000" dirty="0"/>
              <a:t>с учениками не возникало, многие классные проблемы решались совместно, в демократическом ключе. В этом также есть большая заслуга учителя-предметника и классного руководителя, изначально объяснивших детям мою роль</a:t>
            </a:r>
            <a:r>
              <a:rPr lang="ru-RU" sz="2000" dirty="0" smtClean="0"/>
              <a:t>.</a:t>
            </a:r>
            <a:r>
              <a:rPr lang="ru-RU" sz="2000" dirty="0"/>
              <a:t> Проблемных ситуаций за время практики с учениками не возникло. В дальнейшем мне необходимо совершенствовать свои умения как педагога, и эти пути уже мною намечены.</a:t>
            </a:r>
          </a:p>
          <a:p>
            <a:r>
              <a:rPr lang="ru-RU" sz="2000" dirty="0"/>
              <a:t>На педагогической практики я </a:t>
            </a:r>
            <a:r>
              <a:rPr lang="ru-RU" sz="2000" dirty="0" smtClean="0"/>
              <a:t>получил </a:t>
            </a:r>
            <a:r>
              <a:rPr lang="ru-RU" sz="2000" dirty="0"/>
              <a:t>ни с чем несравнимый опыт педагогической деятельности. Это позволило мне открыть в себе ранее не известные даже для меня стороны характера. С первых дней, </a:t>
            </a:r>
            <a:r>
              <a:rPr lang="ru-RU" sz="2000" dirty="0" smtClean="0"/>
              <a:t>почувствовал себя </a:t>
            </a:r>
            <a:r>
              <a:rPr lang="ru-RU" sz="2000" dirty="0"/>
              <a:t>в роли учителя, я </a:t>
            </a:r>
            <a:r>
              <a:rPr lang="ru-RU" sz="2000" dirty="0" smtClean="0"/>
              <a:t>осознал всю </a:t>
            </a:r>
            <a:r>
              <a:rPr lang="ru-RU" sz="2000" dirty="0"/>
              <a:t>ответственность и значимость этого вида деятельности.</a:t>
            </a:r>
          </a:p>
          <a:p>
            <a:r>
              <a:rPr lang="ru-RU" sz="2000" dirty="0"/>
              <a:t/>
            </a:r>
            <a:br>
              <a:rPr lang="ru-RU" sz="2000" dirty="0"/>
            </a:br>
            <a:endParaRPr lang="ru-RU" sz="2000" dirty="0"/>
          </a:p>
        </p:txBody>
      </p:sp>
    </p:spTree>
    <p:extLst>
      <p:ext uri="{BB962C8B-B14F-4D97-AF65-F5344CB8AC3E}">
        <p14:creationId xmlns:p14="http://schemas.microsoft.com/office/powerpoint/2010/main" val="1932272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7924800" cy="764704"/>
          </a:xfrm>
        </p:spPr>
        <p:txBody>
          <a:bodyPr/>
          <a:lstStyle/>
          <a:p>
            <a:pPr algn="ctr"/>
            <a:r>
              <a:rPr lang="ru-RU" dirty="0" smtClean="0"/>
              <a:t>Спасибо за внимание </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808" y="848741"/>
            <a:ext cx="4226971" cy="581895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891591"/>
            <a:ext cx="4680520" cy="5733256"/>
          </a:xfrm>
          <a:prstGeom prst="rect">
            <a:avLst/>
          </a:prstGeom>
        </p:spPr>
      </p:pic>
    </p:spTree>
    <p:extLst>
      <p:ext uri="{BB962C8B-B14F-4D97-AF65-F5344CB8AC3E}">
        <p14:creationId xmlns:p14="http://schemas.microsoft.com/office/powerpoint/2010/main" val="1288178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55</TotalTime>
  <Words>258</Words>
  <Application>Microsoft Office PowerPoint</Application>
  <PresentationFormat>Экран (4:3)</PresentationFormat>
  <Paragraphs>22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Горизонт</vt:lpstr>
      <vt:lpstr>ФГБОУ ВПО Башкирский государственный педагогический университет им. М. Акмуллы</vt:lpstr>
      <vt:lpstr>Наименование учебного заведения: МБОУ Школа №44</vt:lpstr>
      <vt:lpstr>Цели и Задачи прохождения практики </vt:lpstr>
      <vt:lpstr>Уроки физической культуры </vt:lpstr>
      <vt:lpstr>Презентация PowerPoint</vt:lpstr>
      <vt:lpstr>Вывод:</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ФГБОУ ВПО Башкирский государственный педагогический университет им. М. Акмуллы</dc:title>
  <dc:creator>Kishvar</dc:creator>
  <cp:lastModifiedBy>Kishvar</cp:lastModifiedBy>
  <cp:revision>6</cp:revision>
  <dcterms:created xsi:type="dcterms:W3CDTF">2016-11-02T04:16:21Z</dcterms:created>
  <dcterms:modified xsi:type="dcterms:W3CDTF">2016-11-02T05:22:24Z</dcterms:modified>
</cp:coreProperties>
</file>