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306" r:id="rId3"/>
    <p:sldId id="319" r:id="rId4"/>
    <p:sldId id="257" r:id="rId5"/>
    <p:sldId id="320" r:id="rId6"/>
  </p:sldIdLst>
  <p:sldSz cx="9144000" cy="5143500" type="screen16x9"/>
  <p:notesSz cx="6797675" cy="9926638"/>
  <p:embeddedFontLst>
    <p:embeddedFont>
      <p:font typeface="Barlow SemiBold" charset="0"/>
      <p:regular r:id="rId8"/>
      <p:bold r:id="rId9"/>
      <p:italic r:id="rId10"/>
      <p:boldItalic r:id="rId11"/>
    </p:embeddedFont>
    <p:embeddedFont>
      <p:font typeface="Barlow Light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9096C3E-3024-4353-87C0-A7270F41AF63}">
  <a:tblStyle styleId="{59096C3E-3024-4353-87C0-A7270F41AF6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2" d="100"/>
          <a:sy n="142" d="100"/>
        </p:scale>
        <p:origin x="-708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10" Type="http://schemas.openxmlformats.org/officeDocument/2006/relationships/font" Target="fonts/font3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Google Shape;513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4" name="Google Shape;514;g35f391192_00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Google Shape;518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9" name="Google Shape;519;g3606f1c2d_30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Google Shape;518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9" name="Google Shape;519;g3606f1c2d_30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Google Shape;518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9" name="Google Shape;519;g3606f1c2d_30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Google Shape;518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9" name="Google Shape;519;g3606f1c2d_30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-225" y="0"/>
            <a:ext cx="9144224" cy="5143512"/>
            <a:chOff x="-225" y="0"/>
            <a:chExt cx="9144224" cy="5143512"/>
          </a:xfrm>
        </p:grpSpPr>
        <p:sp>
          <p:nvSpPr>
            <p:cNvPr id="11" name="Google Shape;11;p2"/>
            <p:cNvSpPr/>
            <p:nvPr/>
          </p:nvSpPr>
          <p:spPr>
            <a:xfrm>
              <a:off x="0" y="0"/>
              <a:ext cx="6100200" cy="51435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-175" y="1541675"/>
              <a:ext cx="6870000" cy="20601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3" name="Google Shape;13;p2"/>
            <p:cNvGrpSpPr/>
            <p:nvPr/>
          </p:nvGrpSpPr>
          <p:grpSpPr>
            <a:xfrm>
              <a:off x="8477595" y="4477088"/>
              <a:ext cx="666403" cy="666424"/>
              <a:chOff x="7996345" y="980275"/>
              <a:chExt cx="666403" cy="666424"/>
            </a:xfrm>
          </p:grpSpPr>
          <p:sp>
            <p:nvSpPr>
              <p:cNvPr id="14" name="Google Shape;14;p2"/>
              <p:cNvSpPr/>
              <p:nvPr/>
            </p:nvSpPr>
            <p:spPr>
              <a:xfrm>
                <a:off x="7996345" y="980275"/>
                <a:ext cx="59400" cy="59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Google Shape;15;p2"/>
              <p:cNvSpPr/>
              <p:nvPr/>
            </p:nvSpPr>
            <p:spPr>
              <a:xfrm>
                <a:off x="8198672" y="980275"/>
                <a:ext cx="59400" cy="59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8400998" y="980275"/>
                <a:ext cx="59400" cy="59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7996345" y="1182617"/>
                <a:ext cx="59400" cy="59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Google Shape;18;p2"/>
              <p:cNvSpPr/>
              <p:nvPr/>
            </p:nvSpPr>
            <p:spPr>
              <a:xfrm>
                <a:off x="8198672" y="1182617"/>
                <a:ext cx="59400" cy="59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9;p2"/>
              <p:cNvSpPr/>
              <p:nvPr/>
            </p:nvSpPr>
            <p:spPr>
              <a:xfrm>
                <a:off x="8400998" y="1182617"/>
                <a:ext cx="59400" cy="59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7996345" y="1384958"/>
                <a:ext cx="59400" cy="59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8198672" y="1384958"/>
                <a:ext cx="59400" cy="59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8400998" y="1384958"/>
                <a:ext cx="59400" cy="59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23;p2"/>
              <p:cNvSpPr/>
              <p:nvPr/>
            </p:nvSpPr>
            <p:spPr>
              <a:xfrm>
                <a:off x="7996345" y="1587299"/>
                <a:ext cx="59400" cy="59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" name="Google Shape;24;p2"/>
              <p:cNvSpPr/>
              <p:nvPr/>
            </p:nvSpPr>
            <p:spPr>
              <a:xfrm>
                <a:off x="8198672" y="1587299"/>
                <a:ext cx="59400" cy="59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8400998" y="1587299"/>
                <a:ext cx="59400" cy="59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8603324" y="980275"/>
                <a:ext cx="59400" cy="59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8603324" y="1182617"/>
                <a:ext cx="59400" cy="59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8603324" y="1384958"/>
                <a:ext cx="59400" cy="59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29;p2"/>
              <p:cNvSpPr/>
              <p:nvPr/>
            </p:nvSpPr>
            <p:spPr>
              <a:xfrm>
                <a:off x="8603349" y="1587299"/>
                <a:ext cx="59400" cy="59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0" name="Google Shape;30;p2"/>
            <p:cNvGrpSpPr/>
            <p:nvPr/>
          </p:nvGrpSpPr>
          <p:grpSpPr>
            <a:xfrm>
              <a:off x="7042555" y="1541664"/>
              <a:ext cx="730045" cy="2060087"/>
              <a:chOff x="7022220" y="1541675"/>
              <a:chExt cx="666403" cy="1880499"/>
            </a:xfrm>
          </p:grpSpPr>
          <p:sp>
            <p:nvSpPr>
              <p:cNvPr id="31" name="Google Shape;31;p2"/>
              <p:cNvSpPr/>
              <p:nvPr/>
            </p:nvSpPr>
            <p:spPr>
              <a:xfrm>
                <a:off x="7022220" y="1541675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" name="Google Shape;32;p2"/>
              <p:cNvSpPr/>
              <p:nvPr/>
            </p:nvSpPr>
            <p:spPr>
              <a:xfrm>
                <a:off x="7224547" y="1541675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" name="Google Shape;33;p2"/>
              <p:cNvSpPr/>
              <p:nvPr/>
            </p:nvSpPr>
            <p:spPr>
              <a:xfrm>
                <a:off x="7426873" y="1541675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>
                <a:off x="7022220" y="1744017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>
                <a:off x="7224547" y="1744017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" name="Google Shape;36;p2"/>
              <p:cNvSpPr/>
              <p:nvPr/>
            </p:nvSpPr>
            <p:spPr>
              <a:xfrm>
                <a:off x="7426873" y="1744017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" name="Google Shape;37;p2"/>
              <p:cNvSpPr/>
              <p:nvPr/>
            </p:nvSpPr>
            <p:spPr>
              <a:xfrm>
                <a:off x="7022220" y="1946358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" name="Google Shape;38;p2"/>
              <p:cNvSpPr/>
              <p:nvPr/>
            </p:nvSpPr>
            <p:spPr>
              <a:xfrm>
                <a:off x="7224547" y="1946358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>
                <a:off x="7426873" y="1946358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" name="Google Shape;40;p2"/>
              <p:cNvSpPr/>
              <p:nvPr/>
            </p:nvSpPr>
            <p:spPr>
              <a:xfrm>
                <a:off x="7022220" y="2148699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" name="Google Shape;41;p2"/>
              <p:cNvSpPr/>
              <p:nvPr/>
            </p:nvSpPr>
            <p:spPr>
              <a:xfrm>
                <a:off x="7224547" y="2148699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" name="Google Shape;42;p2"/>
              <p:cNvSpPr/>
              <p:nvPr/>
            </p:nvSpPr>
            <p:spPr>
              <a:xfrm>
                <a:off x="7426873" y="2148699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" name="Google Shape;43;p2"/>
              <p:cNvSpPr/>
              <p:nvPr/>
            </p:nvSpPr>
            <p:spPr>
              <a:xfrm>
                <a:off x="7629199" y="1541675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" name="Google Shape;44;p2"/>
              <p:cNvSpPr/>
              <p:nvPr/>
            </p:nvSpPr>
            <p:spPr>
              <a:xfrm>
                <a:off x="7629199" y="1744017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" name="Google Shape;45;p2"/>
              <p:cNvSpPr/>
              <p:nvPr/>
            </p:nvSpPr>
            <p:spPr>
              <a:xfrm>
                <a:off x="7629199" y="1946358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" name="Google Shape;46;p2"/>
              <p:cNvSpPr/>
              <p:nvPr/>
            </p:nvSpPr>
            <p:spPr>
              <a:xfrm>
                <a:off x="7629224" y="2148699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" name="Google Shape;47;p2"/>
              <p:cNvSpPr/>
              <p:nvPr/>
            </p:nvSpPr>
            <p:spPr>
              <a:xfrm>
                <a:off x="7022220" y="2351050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" name="Google Shape;48;p2"/>
              <p:cNvSpPr/>
              <p:nvPr/>
            </p:nvSpPr>
            <p:spPr>
              <a:xfrm>
                <a:off x="7224547" y="2351050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" name="Google Shape;49;p2"/>
              <p:cNvSpPr/>
              <p:nvPr/>
            </p:nvSpPr>
            <p:spPr>
              <a:xfrm>
                <a:off x="7426873" y="2351050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" name="Google Shape;50;p2"/>
              <p:cNvSpPr/>
              <p:nvPr/>
            </p:nvSpPr>
            <p:spPr>
              <a:xfrm>
                <a:off x="7022220" y="2553392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" name="Google Shape;51;p2"/>
              <p:cNvSpPr/>
              <p:nvPr/>
            </p:nvSpPr>
            <p:spPr>
              <a:xfrm>
                <a:off x="7224547" y="2553392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" name="Google Shape;52;p2"/>
              <p:cNvSpPr/>
              <p:nvPr/>
            </p:nvSpPr>
            <p:spPr>
              <a:xfrm>
                <a:off x="7426873" y="2553392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" name="Google Shape;53;p2"/>
              <p:cNvSpPr/>
              <p:nvPr/>
            </p:nvSpPr>
            <p:spPr>
              <a:xfrm>
                <a:off x="7022220" y="2755733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" name="Google Shape;54;p2"/>
              <p:cNvSpPr/>
              <p:nvPr/>
            </p:nvSpPr>
            <p:spPr>
              <a:xfrm>
                <a:off x="7224547" y="2755733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" name="Google Shape;55;p2"/>
              <p:cNvSpPr/>
              <p:nvPr/>
            </p:nvSpPr>
            <p:spPr>
              <a:xfrm>
                <a:off x="7426873" y="2755733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" name="Google Shape;56;p2"/>
              <p:cNvSpPr/>
              <p:nvPr/>
            </p:nvSpPr>
            <p:spPr>
              <a:xfrm>
                <a:off x="7022220" y="2958074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" name="Google Shape;57;p2"/>
              <p:cNvSpPr/>
              <p:nvPr/>
            </p:nvSpPr>
            <p:spPr>
              <a:xfrm>
                <a:off x="7224547" y="2958074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" name="Google Shape;58;p2"/>
              <p:cNvSpPr/>
              <p:nvPr/>
            </p:nvSpPr>
            <p:spPr>
              <a:xfrm>
                <a:off x="7426873" y="2958074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" name="Google Shape;59;p2"/>
              <p:cNvSpPr/>
              <p:nvPr/>
            </p:nvSpPr>
            <p:spPr>
              <a:xfrm>
                <a:off x="7629199" y="2351050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" name="Google Shape;60;p2"/>
              <p:cNvSpPr/>
              <p:nvPr/>
            </p:nvSpPr>
            <p:spPr>
              <a:xfrm>
                <a:off x="7629199" y="2553392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" name="Google Shape;61;p2"/>
              <p:cNvSpPr/>
              <p:nvPr/>
            </p:nvSpPr>
            <p:spPr>
              <a:xfrm>
                <a:off x="7629199" y="2755733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" name="Google Shape;62;p2"/>
              <p:cNvSpPr/>
              <p:nvPr/>
            </p:nvSpPr>
            <p:spPr>
              <a:xfrm>
                <a:off x="7629224" y="2958074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" name="Google Shape;63;p2"/>
              <p:cNvSpPr/>
              <p:nvPr/>
            </p:nvSpPr>
            <p:spPr>
              <a:xfrm>
                <a:off x="7022220" y="3160433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" name="Google Shape;64;p2"/>
              <p:cNvSpPr/>
              <p:nvPr/>
            </p:nvSpPr>
            <p:spPr>
              <a:xfrm>
                <a:off x="7224547" y="3160433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" name="Google Shape;65;p2"/>
              <p:cNvSpPr/>
              <p:nvPr/>
            </p:nvSpPr>
            <p:spPr>
              <a:xfrm>
                <a:off x="7426873" y="3160433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" name="Google Shape;66;p2"/>
              <p:cNvSpPr/>
              <p:nvPr/>
            </p:nvSpPr>
            <p:spPr>
              <a:xfrm>
                <a:off x="7022220" y="3362774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" name="Google Shape;67;p2"/>
              <p:cNvSpPr/>
              <p:nvPr/>
            </p:nvSpPr>
            <p:spPr>
              <a:xfrm>
                <a:off x="7224547" y="3362774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" name="Google Shape;68;p2"/>
              <p:cNvSpPr/>
              <p:nvPr/>
            </p:nvSpPr>
            <p:spPr>
              <a:xfrm>
                <a:off x="7426873" y="3362774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" name="Google Shape;69;p2"/>
              <p:cNvSpPr/>
              <p:nvPr/>
            </p:nvSpPr>
            <p:spPr>
              <a:xfrm>
                <a:off x="7629199" y="3160433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" name="Google Shape;70;p2"/>
              <p:cNvSpPr/>
              <p:nvPr/>
            </p:nvSpPr>
            <p:spPr>
              <a:xfrm>
                <a:off x="7629224" y="3362774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1" name="Google Shape;71;p2"/>
            <p:cNvGrpSpPr/>
            <p:nvPr/>
          </p:nvGrpSpPr>
          <p:grpSpPr>
            <a:xfrm>
              <a:off x="-225" y="2008293"/>
              <a:ext cx="301775" cy="1126923"/>
              <a:chOff x="-225" y="1987280"/>
              <a:chExt cx="318900" cy="1190873"/>
            </a:xfrm>
          </p:grpSpPr>
          <p:sp>
            <p:nvSpPr>
              <p:cNvPr id="72" name="Google Shape;72;p2"/>
              <p:cNvSpPr/>
              <p:nvPr/>
            </p:nvSpPr>
            <p:spPr>
              <a:xfrm>
                <a:off x="-175" y="1987280"/>
                <a:ext cx="318794" cy="116648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" name="Google Shape;73;p2"/>
              <p:cNvSpPr/>
              <p:nvPr/>
            </p:nvSpPr>
            <p:spPr>
              <a:xfrm>
                <a:off x="-175" y="2255817"/>
                <a:ext cx="318794" cy="116648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" name="Google Shape;74;p2"/>
              <p:cNvSpPr/>
              <p:nvPr/>
            </p:nvSpPr>
            <p:spPr>
              <a:xfrm>
                <a:off x="-175" y="2524353"/>
                <a:ext cx="318794" cy="116648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" name="Google Shape;75;p2"/>
              <p:cNvSpPr/>
              <p:nvPr/>
            </p:nvSpPr>
            <p:spPr>
              <a:xfrm>
                <a:off x="-225" y="2792878"/>
                <a:ext cx="318900" cy="1167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" name="Google Shape;76;p2"/>
              <p:cNvSpPr/>
              <p:nvPr/>
            </p:nvSpPr>
            <p:spPr>
              <a:xfrm>
                <a:off x="-225" y="3061453"/>
                <a:ext cx="318900" cy="1167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7" name="Google Shape;77;p2"/>
            <p:cNvGrpSpPr/>
            <p:nvPr/>
          </p:nvGrpSpPr>
          <p:grpSpPr>
            <a:xfrm>
              <a:off x="8842175" y="668859"/>
              <a:ext cx="301822" cy="872807"/>
              <a:chOff x="-225" y="2255817"/>
              <a:chExt cx="318950" cy="922336"/>
            </a:xfrm>
          </p:grpSpPr>
          <p:sp>
            <p:nvSpPr>
              <p:cNvPr id="78" name="Google Shape;78;p2"/>
              <p:cNvSpPr/>
              <p:nvPr/>
            </p:nvSpPr>
            <p:spPr>
              <a:xfrm>
                <a:off x="-175" y="2255817"/>
                <a:ext cx="318900" cy="1167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" name="Google Shape;79;p2"/>
              <p:cNvSpPr/>
              <p:nvPr/>
            </p:nvSpPr>
            <p:spPr>
              <a:xfrm>
                <a:off x="-175" y="2524353"/>
                <a:ext cx="318900" cy="1167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" name="Google Shape;80;p2"/>
              <p:cNvSpPr/>
              <p:nvPr/>
            </p:nvSpPr>
            <p:spPr>
              <a:xfrm>
                <a:off x="-225" y="2792878"/>
                <a:ext cx="318900" cy="1167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" name="Google Shape;81;p2"/>
              <p:cNvSpPr/>
              <p:nvPr/>
            </p:nvSpPr>
            <p:spPr>
              <a:xfrm>
                <a:off x="-225" y="3061453"/>
                <a:ext cx="318900" cy="1167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82" name="Google Shape;82;p2"/>
            <p:cNvGrpSpPr/>
            <p:nvPr/>
          </p:nvGrpSpPr>
          <p:grpSpPr>
            <a:xfrm>
              <a:off x="5798375" y="4270684"/>
              <a:ext cx="301822" cy="872807"/>
              <a:chOff x="1611209" y="2255817"/>
              <a:chExt cx="318950" cy="922336"/>
            </a:xfrm>
          </p:grpSpPr>
          <p:sp>
            <p:nvSpPr>
              <p:cNvPr id="83" name="Google Shape;83;p2"/>
              <p:cNvSpPr/>
              <p:nvPr/>
            </p:nvSpPr>
            <p:spPr>
              <a:xfrm>
                <a:off x="1611259" y="2255817"/>
                <a:ext cx="318900" cy="116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" name="Google Shape;84;p2"/>
              <p:cNvSpPr/>
              <p:nvPr/>
            </p:nvSpPr>
            <p:spPr>
              <a:xfrm>
                <a:off x="1611259" y="2524353"/>
                <a:ext cx="318900" cy="116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" name="Google Shape;85;p2"/>
              <p:cNvSpPr/>
              <p:nvPr/>
            </p:nvSpPr>
            <p:spPr>
              <a:xfrm>
                <a:off x="1611209" y="2792878"/>
                <a:ext cx="318900" cy="116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" name="Google Shape;86;p2"/>
              <p:cNvSpPr/>
              <p:nvPr/>
            </p:nvSpPr>
            <p:spPr>
              <a:xfrm>
                <a:off x="1611209" y="3061453"/>
                <a:ext cx="318900" cy="116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87" name="Google Shape;87;p2"/>
            <p:cNvGrpSpPr/>
            <p:nvPr/>
          </p:nvGrpSpPr>
          <p:grpSpPr>
            <a:xfrm>
              <a:off x="685795" y="0"/>
              <a:ext cx="666403" cy="666424"/>
              <a:chOff x="7996345" y="980275"/>
              <a:chExt cx="666403" cy="666424"/>
            </a:xfrm>
          </p:grpSpPr>
          <p:sp>
            <p:nvSpPr>
              <p:cNvPr id="88" name="Google Shape;88;p2"/>
              <p:cNvSpPr/>
              <p:nvPr/>
            </p:nvSpPr>
            <p:spPr>
              <a:xfrm>
                <a:off x="7996345" y="980275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" name="Google Shape;89;p2"/>
              <p:cNvSpPr/>
              <p:nvPr/>
            </p:nvSpPr>
            <p:spPr>
              <a:xfrm>
                <a:off x="8198672" y="980275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" name="Google Shape;90;p2"/>
              <p:cNvSpPr/>
              <p:nvPr/>
            </p:nvSpPr>
            <p:spPr>
              <a:xfrm>
                <a:off x="8400998" y="980275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" name="Google Shape;91;p2"/>
              <p:cNvSpPr/>
              <p:nvPr/>
            </p:nvSpPr>
            <p:spPr>
              <a:xfrm>
                <a:off x="7996345" y="1182617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" name="Google Shape;92;p2"/>
              <p:cNvSpPr/>
              <p:nvPr/>
            </p:nvSpPr>
            <p:spPr>
              <a:xfrm>
                <a:off x="8198672" y="1182617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" name="Google Shape;93;p2"/>
              <p:cNvSpPr/>
              <p:nvPr/>
            </p:nvSpPr>
            <p:spPr>
              <a:xfrm>
                <a:off x="8400998" y="1182617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" name="Google Shape;94;p2"/>
              <p:cNvSpPr/>
              <p:nvPr/>
            </p:nvSpPr>
            <p:spPr>
              <a:xfrm>
                <a:off x="7996345" y="1384958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" name="Google Shape;95;p2"/>
              <p:cNvSpPr/>
              <p:nvPr/>
            </p:nvSpPr>
            <p:spPr>
              <a:xfrm>
                <a:off x="8198672" y="1384958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" name="Google Shape;96;p2"/>
              <p:cNvSpPr/>
              <p:nvPr/>
            </p:nvSpPr>
            <p:spPr>
              <a:xfrm>
                <a:off x="8400998" y="1384958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" name="Google Shape;97;p2"/>
              <p:cNvSpPr/>
              <p:nvPr/>
            </p:nvSpPr>
            <p:spPr>
              <a:xfrm>
                <a:off x="7996345" y="1587299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" name="Google Shape;98;p2"/>
              <p:cNvSpPr/>
              <p:nvPr/>
            </p:nvSpPr>
            <p:spPr>
              <a:xfrm>
                <a:off x="8198672" y="1587299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" name="Google Shape;99;p2"/>
              <p:cNvSpPr/>
              <p:nvPr/>
            </p:nvSpPr>
            <p:spPr>
              <a:xfrm>
                <a:off x="8400998" y="1587299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" name="Google Shape;100;p2"/>
              <p:cNvSpPr/>
              <p:nvPr/>
            </p:nvSpPr>
            <p:spPr>
              <a:xfrm>
                <a:off x="8603324" y="980275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" name="Google Shape;101;p2"/>
              <p:cNvSpPr/>
              <p:nvPr/>
            </p:nvSpPr>
            <p:spPr>
              <a:xfrm>
                <a:off x="8603324" y="1182617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" name="Google Shape;102;p2"/>
              <p:cNvSpPr/>
              <p:nvPr/>
            </p:nvSpPr>
            <p:spPr>
              <a:xfrm>
                <a:off x="8603324" y="1384958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" name="Google Shape;103;p2"/>
              <p:cNvSpPr/>
              <p:nvPr/>
            </p:nvSpPr>
            <p:spPr>
              <a:xfrm>
                <a:off x="8603349" y="1587299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04" name="Google Shape;104;p2"/>
          <p:cNvSpPr txBox="1">
            <a:spLocks noGrp="1"/>
          </p:cNvSpPr>
          <p:nvPr>
            <p:ph type="ctrTitle"/>
          </p:nvPr>
        </p:nvSpPr>
        <p:spPr>
          <a:xfrm>
            <a:off x="685800" y="1541675"/>
            <a:ext cx="5740200" cy="2060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2" name="Google Shape;322;p7"/>
          <p:cNvGrpSpPr/>
          <p:nvPr/>
        </p:nvGrpSpPr>
        <p:grpSpPr>
          <a:xfrm>
            <a:off x="-207" y="0"/>
            <a:ext cx="9158157" cy="5149835"/>
            <a:chOff x="-207" y="0"/>
            <a:chExt cx="9158157" cy="5149835"/>
          </a:xfrm>
        </p:grpSpPr>
        <p:sp>
          <p:nvSpPr>
            <p:cNvPr id="323" name="Google Shape;323;p7"/>
            <p:cNvSpPr/>
            <p:nvPr/>
          </p:nvSpPr>
          <p:spPr>
            <a:xfrm>
              <a:off x="8504250" y="4489800"/>
              <a:ext cx="653700" cy="653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7"/>
            <p:cNvSpPr/>
            <p:nvPr/>
          </p:nvSpPr>
          <p:spPr>
            <a:xfrm>
              <a:off x="0" y="0"/>
              <a:ext cx="653700" cy="51435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7"/>
            <p:cNvSpPr/>
            <p:nvPr/>
          </p:nvSpPr>
          <p:spPr>
            <a:xfrm>
              <a:off x="322375" y="664300"/>
              <a:ext cx="8181900" cy="653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26" name="Google Shape;326;p7"/>
            <p:cNvGrpSpPr/>
            <p:nvPr/>
          </p:nvGrpSpPr>
          <p:grpSpPr>
            <a:xfrm>
              <a:off x="-207" y="664293"/>
              <a:ext cx="155867" cy="653721"/>
              <a:chOff x="5385375" y="498300"/>
              <a:chExt cx="802200" cy="556500"/>
            </a:xfrm>
          </p:grpSpPr>
          <p:sp>
            <p:nvSpPr>
              <p:cNvPr id="327" name="Google Shape;327;p7"/>
              <p:cNvSpPr/>
              <p:nvPr/>
            </p:nvSpPr>
            <p:spPr>
              <a:xfrm>
                <a:off x="5385375" y="498300"/>
                <a:ext cx="802200" cy="993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8" name="Google Shape;328;p7"/>
              <p:cNvSpPr/>
              <p:nvPr/>
            </p:nvSpPr>
            <p:spPr>
              <a:xfrm>
                <a:off x="5385375" y="726900"/>
                <a:ext cx="802200" cy="993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9" name="Google Shape;329;p7"/>
              <p:cNvSpPr/>
              <p:nvPr/>
            </p:nvSpPr>
            <p:spPr>
              <a:xfrm>
                <a:off x="5385375" y="955500"/>
                <a:ext cx="802200" cy="993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30" name="Google Shape;330;p7"/>
            <p:cNvGrpSpPr/>
            <p:nvPr/>
          </p:nvGrpSpPr>
          <p:grpSpPr>
            <a:xfrm>
              <a:off x="322384" y="4483463"/>
              <a:ext cx="666347" cy="666373"/>
              <a:chOff x="7134700" y="414375"/>
              <a:chExt cx="501919" cy="501900"/>
            </a:xfrm>
          </p:grpSpPr>
          <p:sp>
            <p:nvSpPr>
              <p:cNvPr id="331" name="Google Shape;331;p7"/>
              <p:cNvSpPr/>
              <p:nvPr/>
            </p:nvSpPr>
            <p:spPr>
              <a:xfrm>
                <a:off x="7134700" y="4143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2" name="Google Shape;332;p7"/>
              <p:cNvSpPr/>
              <p:nvPr/>
            </p:nvSpPr>
            <p:spPr>
              <a:xfrm>
                <a:off x="7287100" y="4143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3" name="Google Shape;333;p7"/>
              <p:cNvSpPr/>
              <p:nvPr/>
            </p:nvSpPr>
            <p:spPr>
              <a:xfrm>
                <a:off x="7439500" y="4143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4" name="Google Shape;334;p7"/>
              <p:cNvSpPr/>
              <p:nvPr/>
            </p:nvSpPr>
            <p:spPr>
              <a:xfrm>
                <a:off x="7134700" y="5667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5" name="Google Shape;335;p7"/>
              <p:cNvSpPr/>
              <p:nvPr/>
            </p:nvSpPr>
            <p:spPr>
              <a:xfrm>
                <a:off x="7287100" y="5667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6" name="Google Shape;336;p7"/>
              <p:cNvSpPr/>
              <p:nvPr/>
            </p:nvSpPr>
            <p:spPr>
              <a:xfrm>
                <a:off x="7439500" y="5667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7" name="Google Shape;337;p7"/>
              <p:cNvSpPr/>
              <p:nvPr/>
            </p:nvSpPr>
            <p:spPr>
              <a:xfrm>
                <a:off x="7134700" y="7191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8" name="Google Shape;338;p7"/>
              <p:cNvSpPr/>
              <p:nvPr/>
            </p:nvSpPr>
            <p:spPr>
              <a:xfrm>
                <a:off x="7287100" y="7191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9" name="Google Shape;339;p7"/>
              <p:cNvSpPr/>
              <p:nvPr/>
            </p:nvSpPr>
            <p:spPr>
              <a:xfrm>
                <a:off x="7439500" y="7191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0" name="Google Shape;340;p7"/>
              <p:cNvSpPr/>
              <p:nvPr/>
            </p:nvSpPr>
            <p:spPr>
              <a:xfrm>
                <a:off x="7134700" y="8715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1" name="Google Shape;341;p7"/>
              <p:cNvSpPr/>
              <p:nvPr/>
            </p:nvSpPr>
            <p:spPr>
              <a:xfrm>
                <a:off x="7287100" y="8715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2" name="Google Shape;342;p7"/>
              <p:cNvSpPr/>
              <p:nvPr/>
            </p:nvSpPr>
            <p:spPr>
              <a:xfrm>
                <a:off x="7439500" y="8715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3" name="Google Shape;343;p7"/>
              <p:cNvSpPr/>
              <p:nvPr/>
            </p:nvSpPr>
            <p:spPr>
              <a:xfrm>
                <a:off x="7591900" y="4143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4" name="Google Shape;344;p7"/>
              <p:cNvSpPr/>
              <p:nvPr/>
            </p:nvSpPr>
            <p:spPr>
              <a:xfrm>
                <a:off x="7591900" y="5667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5" name="Google Shape;345;p7"/>
              <p:cNvSpPr/>
              <p:nvPr/>
            </p:nvSpPr>
            <p:spPr>
              <a:xfrm>
                <a:off x="7591900" y="7191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6" name="Google Shape;346;p7"/>
              <p:cNvSpPr/>
              <p:nvPr/>
            </p:nvSpPr>
            <p:spPr>
              <a:xfrm>
                <a:off x="7591919" y="8715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47" name="Google Shape;347;p7"/>
            <p:cNvGrpSpPr/>
            <p:nvPr/>
          </p:nvGrpSpPr>
          <p:grpSpPr>
            <a:xfrm>
              <a:off x="8832384" y="670955"/>
              <a:ext cx="311815" cy="653721"/>
              <a:chOff x="5385375" y="498300"/>
              <a:chExt cx="802200" cy="556500"/>
            </a:xfrm>
          </p:grpSpPr>
          <p:sp>
            <p:nvSpPr>
              <p:cNvPr id="348" name="Google Shape;348;p7"/>
              <p:cNvSpPr/>
              <p:nvPr/>
            </p:nvSpPr>
            <p:spPr>
              <a:xfrm>
                <a:off x="5385375" y="498300"/>
                <a:ext cx="802200" cy="993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9" name="Google Shape;349;p7"/>
              <p:cNvSpPr/>
              <p:nvPr/>
            </p:nvSpPr>
            <p:spPr>
              <a:xfrm>
                <a:off x="5385375" y="726900"/>
                <a:ext cx="802200" cy="993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0" name="Google Shape;350;p7"/>
              <p:cNvSpPr/>
              <p:nvPr/>
            </p:nvSpPr>
            <p:spPr>
              <a:xfrm>
                <a:off x="5385375" y="955500"/>
                <a:ext cx="802200" cy="993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351" name="Google Shape;351;p7"/>
          <p:cNvSpPr txBox="1">
            <a:spLocks noGrp="1"/>
          </p:cNvSpPr>
          <p:nvPr>
            <p:ph type="title"/>
          </p:nvPr>
        </p:nvSpPr>
        <p:spPr>
          <a:xfrm>
            <a:off x="661100" y="664300"/>
            <a:ext cx="7843200" cy="653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>
            <a:endParaRPr/>
          </a:p>
        </p:txBody>
      </p:sp>
      <p:sp>
        <p:nvSpPr>
          <p:cNvPr id="352" name="Google Shape;352;p7"/>
          <p:cNvSpPr txBox="1">
            <a:spLocks noGrp="1"/>
          </p:cNvSpPr>
          <p:nvPr>
            <p:ph type="body" idx="1"/>
          </p:nvPr>
        </p:nvSpPr>
        <p:spPr>
          <a:xfrm>
            <a:off x="1172650" y="1599700"/>
            <a:ext cx="3447300" cy="2890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 rtl="0">
              <a:spcBef>
                <a:spcPts val="600"/>
              </a:spcBef>
              <a:spcAft>
                <a:spcPts val="0"/>
              </a:spcAft>
              <a:buSzPts val="2000"/>
              <a:buChar char="▪"/>
              <a:defRPr sz="2000"/>
            </a:lvl1pPr>
            <a:lvl2pPr marL="914400" lvl="1" indent="-355600" rtl="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2pPr>
            <a:lvl3pPr marL="1371600" lvl="2" indent="-355600" rtl="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3pPr>
            <a:lvl4pPr marL="1828800" lvl="3" indent="-355600" rtl="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4pPr>
            <a:lvl5pPr marL="2286000" lvl="4" indent="-355600" rtl="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5pPr>
            <a:lvl6pPr marL="2743200" lvl="5" indent="-355600" rtl="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6pPr>
            <a:lvl7pPr marL="3200400" lvl="6" indent="-355600" rtl="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7pPr>
            <a:lvl8pPr marL="3657600" lvl="7" indent="-355600" rtl="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8pPr>
            <a:lvl9pPr marL="4114800" lvl="8" indent="-355600" rtl="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9pPr>
          </a:lstStyle>
          <a:p>
            <a:endParaRPr/>
          </a:p>
        </p:txBody>
      </p:sp>
      <p:sp>
        <p:nvSpPr>
          <p:cNvPr id="353" name="Google Shape;353;p7"/>
          <p:cNvSpPr txBox="1">
            <a:spLocks noGrp="1"/>
          </p:cNvSpPr>
          <p:nvPr>
            <p:ph type="body" idx="2"/>
          </p:nvPr>
        </p:nvSpPr>
        <p:spPr>
          <a:xfrm>
            <a:off x="5056888" y="1599700"/>
            <a:ext cx="3447300" cy="2890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 rtl="0">
              <a:spcBef>
                <a:spcPts val="600"/>
              </a:spcBef>
              <a:spcAft>
                <a:spcPts val="0"/>
              </a:spcAft>
              <a:buSzPts val="2000"/>
              <a:buChar char="▪"/>
              <a:defRPr sz="2000"/>
            </a:lvl1pPr>
            <a:lvl2pPr marL="914400" lvl="1" indent="-355600" rtl="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2pPr>
            <a:lvl3pPr marL="1371600" lvl="2" indent="-355600" rtl="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3pPr>
            <a:lvl4pPr marL="1828800" lvl="3" indent="-355600" rtl="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4pPr>
            <a:lvl5pPr marL="2286000" lvl="4" indent="-355600" rtl="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5pPr>
            <a:lvl6pPr marL="2743200" lvl="5" indent="-355600" rtl="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6pPr>
            <a:lvl7pPr marL="3200400" lvl="6" indent="-355600" rtl="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7pPr>
            <a:lvl8pPr marL="3657600" lvl="7" indent="-355600" rtl="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8pPr>
            <a:lvl9pPr marL="4114800" lvl="8" indent="-355600" rtl="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9pPr>
          </a:lstStyle>
          <a:p>
            <a:endParaRPr/>
          </a:p>
        </p:txBody>
      </p:sp>
      <p:sp>
        <p:nvSpPr>
          <p:cNvPr id="354" name="Google Shape;354;p7"/>
          <p:cNvSpPr txBox="1">
            <a:spLocks noGrp="1"/>
          </p:cNvSpPr>
          <p:nvPr>
            <p:ph type="sldNum" idx="12"/>
          </p:nvPr>
        </p:nvSpPr>
        <p:spPr>
          <a:xfrm>
            <a:off x="8504254" y="4489800"/>
            <a:ext cx="653700" cy="653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61100" y="664300"/>
            <a:ext cx="78432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Barlow SemiBold"/>
              <a:buNone/>
              <a:defRPr sz="2600">
                <a:solidFill>
                  <a:schemeClr val="lt1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1pPr>
            <a:lvl2pPr lvl="1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Barlow SemiBold"/>
              <a:buNone/>
              <a:defRPr sz="2600">
                <a:solidFill>
                  <a:schemeClr val="lt1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2pPr>
            <a:lvl3pPr lvl="2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Barlow SemiBold"/>
              <a:buNone/>
              <a:defRPr sz="2600">
                <a:solidFill>
                  <a:schemeClr val="lt1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3pPr>
            <a:lvl4pPr lvl="3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Barlow SemiBold"/>
              <a:buNone/>
              <a:defRPr sz="2600">
                <a:solidFill>
                  <a:schemeClr val="lt1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4pPr>
            <a:lvl5pPr lvl="4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Barlow SemiBold"/>
              <a:buNone/>
              <a:defRPr sz="2600">
                <a:solidFill>
                  <a:schemeClr val="lt1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5pPr>
            <a:lvl6pPr lvl="5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Barlow SemiBold"/>
              <a:buNone/>
              <a:defRPr sz="2600">
                <a:solidFill>
                  <a:schemeClr val="lt1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6pPr>
            <a:lvl7pPr lvl="6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Barlow SemiBold"/>
              <a:buNone/>
              <a:defRPr sz="2600">
                <a:solidFill>
                  <a:schemeClr val="lt1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7pPr>
            <a:lvl8pPr lvl="7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Barlow SemiBold"/>
              <a:buNone/>
              <a:defRPr sz="2600">
                <a:solidFill>
                  <a:schemeClr val="lt1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8pPr>
            <a:lvl9pPr lvl="8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Barlow SemiBold"/>
              <a:buNone/>
              <a:defRPr sz="2600">
                <a:solidFill>
                  <a:schemeClr val="lt1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314800" y="1599700"/>
            <a:ext cx="7189500" cy="28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81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Barlow Light"/>
              <a:buChar char="▪"/>
              <a:defRPr sz="240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1pPr>
            <a:lvl2pPr marL="914400" lvl="1" indent="-381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Barlow Light"/>
              <a:buChar char="▫"/>
              <a:defRPr sz="240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2pPr>
            <a:lvl3pPr marL="1371600" lvl="2" indent="-381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arlow Light"/>
              <a:buChar char="▫"/>
              <a:defRPr sz="240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3pPr>
            <a:lvl4pPr marL="1828800" lvl="3" indent="-381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arlow Light"/>
              <a:buChar char="▫"/>
              <a:defRPr sz="240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4pPr>
            <a:lvl5pPr marL="2286000" lvl="4" indent="-381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arlow Light"/>
              <a:buChar char="▫"/>
              <a:defRPr sz="240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5pPr>
            <a:lvl6pPr marL="2743200" lvl="5" indent="-381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arlow Light"/>
              <a:buChar char="▫"/>
              <a:defRPr sz="240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6pPr>
            <a:lvl7pPr marL="3200400" lvl="6" indent="-381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arlow Light"/>
              <a:buChar char="▫"/>
              <a:defRPr sz="240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7pPr>
            <a:lvl8pPr marL="3657600" lvl="7" indent="-381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arlow Light"/>
              <a:buChar char="▫"/>
              <a:defRPr sz="240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8pPr>
            <a:lvl9pPr marL="4114800" lvl="8" indent="-381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arlow Light"/>
              <a:buChar char="▫"/>
              <a:defRPr sz="240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04254" y="4489800"/>
            <a:ext cx="6537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buNone/>
              <a:defRPr sz="1300">
                <a:solidFill>
                  <a:schemeClr val="accent1"/>
                </a:solidFill>
                <a:latin typeface="Barlow Light"/>
                <a:ea typeface="Barlow Light"/>
                <a:cs typeface="Barlow Light"/>
                <a:sym typeface="Barlow Light"/>
              </a:defRPr>
            </a:lvl1pPr>
            <a:lvl2pPr lvl="1" algn="ctr" rtl="0">
              <a:buNone/>
              <a:defRPr sz="1300">
                <a:solidFill>
                  <a:schemeClr val="accent1"/>
                </a:solidFill>
                <a:latin typeface="Barlow Light"/>
                <a:ea typeface="Barlow Light"/>
                <a:cs typeface="Barlow Light"/>
                <a:sym typeface="Barlow Light"/>
              </a:defRPr>
            </a:lvl2pPr>
            <a:lvl3pPr lvl="2" algn="ctr" rtl="0">
              <a:buNone/>
              <a:defRPr sz="1300">
                <a:solidFill>
                  <a:schemeClr val="accent1"/>
                </a:solidFill>
                <a:latin typeface="Barlow Light"/>
                <a:ea typeface="Barlow Light"/>
                <a:cs typeface="Barlow Light"/>
                <a:sym typeface="Barlow Light"/>
              </a:defRPr>
            </a:lvl3pPr>
            <a:lvl4pPr lvl="3" algn="ctr" rtl="0">
              <a:buNone/>
              <a:defRPr sz="1300">
                <a:solidFill>
                  <a:schemeClr val="accent1"/>
                </a:solidFill>
                <a:latin typeface="Barlow Light"/>
                <a:ea typeface="Barlow Light"/>
                <a:cs typeface="Barlow Light"/>
                <a:sym typeface="Barlow Light"/>
              </a:defRPr>
            </a:lvl4pPr>
            <a:lvl5pPr lvl="4" algn="ctr" rtl="0">
              <a:buNone/>
              <a:defRPr sz="1300">
                <a:solidFill>
                  <a:schemeClr val="accent1"/>
                </a:solidFill>
                <a:latin typeface="Barlow Light"/>
                <a:ea typeface="Barlow Light"/>
                <a:cs typeface="Barlow Light"/>
                <a:sym typeface="Barlow Light"/>
              </a:defRPr>
            </a:lvl5pPr>
            <a:lvl6pPr lvl="5" algn="ctr" rtl="0">
              <a:buNone/>
              <a:defRPr sz="1300">
                <a:solidFill>
                  <a:schemeClr val="accent1"/>
                </a:solidFill>
                <a:latin typeface="Barlow Light"/>
                <a:ea typeface="Barlow Light"/>
                <a:cs typeface="Barlow Light"/>
                <a:sym typeface="Barlow Light"/>
              </a:defRPr>
            </a:lvl6pPr>
            <a:lvl7pPr lvl="6" algn="ctr" rtl="0">
              <a:buNone/>
              <a:defRPr sz="1300">
                <a:solidFill>
                  <a:schemeClr val="accent1"/>
                </a:solidFill>
                <a:latin typeface="Barlow Light"/>
                <a:ea typeface="Barlow Light"/>
                <a:cs typeface="Barlow Light"/>
                <a:sym typeface="Barlow Light"/>
              </a:defRPr>
            </a:lvl7pPr>
            <a:lvl8pPr lvl="7" algn="ctr" rtl="0">
              <a:buNone/>
              <a:defRPr sz="1300">
                <a:solidFill>
                  <a:schemeClr val="accent1"/>
                </a:solidFill>
                <a:latin typeface="Barlow Light"/>
                <a:ea typeface="Barlow Light"/>
                <a:cs typeface="Barlow Light"/>
                <a:sym typeface="Barlow Light"/>
              </a:defRPr>
            </a:lvl8pPr>
            <a:lvl9pPr lvl="8" algn="ctr" rtl="0">
              <a:buNone/>
              <a:defRPr sz="1300">
                <a:solidFill>
                  <a:schemeClr val="accent1"/>
                </a:solidFill>
                <a:latin typeface="Barlow Light"/>
                <a:ea typeface="Barlow Light"/>
                <a:cs typeface="Barlow Light"/>
                <a:sym typeface="Barlow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3" r:id="rId2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p13"/>
          <p:cNvSpPr txBox="1">
            <a:spLocks noGrp="1"/>
          </p:cNvSpPr>
          <p:nvPr>
            <p:ph type="ctrTitle"/>
          </p:nvPr>
        </p:nvSpPr>
        <p:spPr>
          <a:xfrm>
            <a:off x="685800" y="1541675"/>
            <a:ext cx="6190456" cy="2060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ea typeface="Opium Normal" charset="0"/>
                <a:cs typeface="Times New Roman" pitchFamily="18" charset="0"/>
              </a:rPr>
              <a:t>Выбор ЕГЭ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ea typeface="Opium Normal" charset="0"/>
              <a:cs typeface="Times New Roman" pitchFamily="18" charset="0"/>
            </a:endParaRPr>
          </a:p>
        </p:txBody>
      </p:sp>
      <p:pic>
        <p:nvPicPr>
          <p:cNvPr id="59394" name="Picture 2" descr="https://infra-m.ru/upload/medialibrary/a4a/logo-bgpu-ru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00192" y="123478"/>
            <a:ext cx="2391033" cy="9223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Google Shape;521;p14"/>
          <p:cNvSpPr txBox="1">
            <a:spLocks noGrp="1"/>
          </p:cNvSpPr>
          <p:nvPr>
            <p:ph type="title"/>
          </p:nvPr>
        </p:nvSpPr>
        <p:spPr>
          <a:xfrm>
            <a:off x="611560" y="195486"/>
            <a:ext cx="7843200" cy="653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err="1" smtClean="0"/>
              <a:t>Акмуллинская</a:t>
            </a:r>
            <a:r>
              <a:rPr lang="ru-RU" dirty="0" smtClean="0"/>
              <a:t> олимпиада (школьники) </a:t>
            </a:r>
            <a:endParaRPr dirty="0"/>
          </a:p>
        </p:txBody>
      </p:sp>
      <p:sp>
        <p:nvSpPr>
          <p:cNvPr id="525" name="Google Shape;525;p14"/>
          <p:cNvSpPr txBox="1">
            <a:spLocks noGrp="1"/>
          </p:cNvSpPr>
          <p:nvPr>
            <p:ph type="sldNum" idx="12"/>
          </p:nvPr>
        </p:nvSpPr>
        <p:spPr>
          <a:xfrm>
            <a:off x="8504254" y="4489800"/>
            <a:ext cx="653700" cy="653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2</a:t>
            </a:fld>
            <a:endParaRPr/>
          </a:p>
        </p:txBody>
      </p:sp>
      <p:sp>
        <p:nvSpPr>
          <p:cNvPr id="9" name="Google Shape;521;p14"/>
          <p:cNvSpPr txBox="1">
            <a:spLocks/>
          </p:cNvSpPr>
          <p:nvPr/>
        </p:nvSpPr>
        <p:spPr>
          <a:xfrm>
            <a:off x="661100" y="664300"/>
            <a:ext cx="78432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lvl="0">
              <a:lnSpc>
                <a:spcPct val="90000"/>
              </a:lnSpc>
              <a:buClr>
                <a:schemeClr val="lt1"/>
              </a:buClr>
              <a:buSzPts val="2600"/>
              <a:defRPr/>
            </a:pPr>
            <a:r>
              <a:rPr lang="ru-RU" sz="2600" dirty="0" smtClean="0">
                <a:solidFill>
                  <a:schemeClr val="lt1"/>
                </a:solidFill>
                <a:latin typeface="Barlow SemiBold"/>
                <a:ea typeface="Barlow SemiBold"/>
                <a:cs typeface="Barlow SemiBold"/>
                <a:sym typeface="Barlow SemiBold"/>
              </a:rPr>
              <a:t>СОВЕТ № 1  </a:t>
            </a:r>
            <a:r>
              <a:rPr kumimoji="0" lang="ru-RU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Barlow SemiBold"/>
                <a:ea typeface="Barlow SemiBold"/>
                <a:cs typeface="Barlow SemiBold"/>
                <a:sym typeface="Barlow SemiBold"/>
              </a:rPr>
              <a:t>- ИЗУЧАЕМ СЕБЯ и МИР </a:t>
            </a:r>
            <a:endParaRPr kumimoji="0" lang="ru-RU" sz="2600" b="0" i="0" u="none" strike="noStrike" kern="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Barlow SemiBold"/>
              <a:ea typeface="Barlow SemiBold"/>
              <a:cs typeface="Barlow SemiBold"/>
              <a:sym typeface="Barlow SemiBold"/>
            </a:endParaRPr>
          </a:p>
        </p:txBody>
      </p:sp>
      <p:sp>
        <p:nvSpPr>
          <p:cNvPr id="10" name="Google Shape;85;p14"/>
          <p:cNvSpPr txBox="1">
            <a:spLocks/>
          </p:cNvSpPr>
          <p:nvPr/>
        </p:nvSpPr>
        <p:spPr>
          <a:xfrm>
            <a:off x="827584" y="1491630"/>
            <a:ext cx="5760640" cy="144016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83568" y="1491630"/>
            <a:ext cx="32403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/>
              <a:t>Только 25% школьников при выборе предметов  ЕГЭ отталкиваются от того, </a:t>
            </a:r>
          </a:p>
          <a:p>
            <a:pPr algn="ctr"/>
            <a:r>
              <a:rPr lang="ru-RU" sz="1600" b="1" dirty="0" smtClean="0"/>
              <a:t>куда хотят поступать </a:t>
            </a:r>
            <a:endParaRPr lang="ru-RU" sz="1600" b="1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87624" y="2715766"/>
            <a:ext cx="2209800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4499992" y="1563638"/>
            <a:ext cx="72008" cy="33123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5076056" y="1779662"/>
            <a:ext cx="352839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ru-RU" b="1" dirty="0" smtClean="0"/>
              <a:t>Алгоритм действий</a:t>
            </a:r>
          </a:p>
          <a:p>
            <a:pPr marL="342900" indent="-342900" algn="ctr"/>
            <a:endParaRPr lang="ru-RU" b="1" dirty="0" smtClean="0"/>
          </a:p>
          <a:p>
            <a:pPr>
              <a:buAutoNum type="arabicPeriod"/>
            </a:pPr>
            <a:r>
              <a:rPr lang="ru-RU" dirty="0" smtClean="0"/>
              <a:t>Самоанализ (хобби, интересы, таланты, любимые предметы)</a:t>
            </a:r>
          </a:p>
          <a:p>
            <a:pPr>
              <a:buAutoNum type="arabicPeriod"/>
            </a:pPr>
            <a:r>
              <a:rPr lang="ru-RU" dirty="0" smtClean="0"/>
              <a:t>Изучаем рынок труда</a:t>
            </a:r>
          </a:p>
          <a:p>
            <a:pPr>
              <a:buAutoNum type="arabicPeriod"/>
            </a:pPr>
            <a:r>
              <a:rPr lang="ru-RU" dirty="0" smtClean="0"/>
              <a:t>Выбираем профессию </a:t>
            </a:r>
          </a:p>
          <a:p>
            <a:pPr algn="ctr"/>
            <a:r>
              <a:rPr lang="ru-RU" dirty="0" smtClean="0"/>
              <a:t>(</a:t>
            </a:r>
            <a:r>
              <a:rPr lang="ru-RU" dirty="0" err="1" smtClean="0"/>
              <a:t>хочу-могу-надо</a:t>
            </a:r>
            <a:r>
              <a:rPr lang="ru-RU" dirty="0" smtClean="0"/>
              <a:t>)</a:t>
            </a:r>
          </a:p>
          <a:p>
            <a:r>
              <a:rPr lang="ru-RU" dirty="0" smtClean="0"/>
              <a:t>4. Выбираем направления/специальности</a:t>
            </a:r>
          </a:p>
          <a:p>
            <a:r>
              <a:rPr lang="ru-RU" dirty="0" smtClean="0"/>
              <a:t>5. Выбираем вуз(</a:t>
            </a:r>
            <a:r>
              <a:rPr lang="ru-RU" dirty="0" err="1" smtClean="0"/>
              <a:t>ы</a:t>
            </a:r>
            <a:r>
              <a:rPr lang="ru-RU" dirty="0" smtClean="0"/>
              <a:t>)</a:t>
            </a:r>
          </a:p>
          <a:p>
            <a:r>
              <a:rPr lang="ru-RU" dirty="0" smtClean="0"/>
              <a:t>6 Выбираем предметы на ЕГЭ</a:t>
            </a:r>
          </a:p>
          <a:p>
            <a:pPr marL="342900" indent="-342900">
              <a:buAutoNum type="arabicPeriod"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Google Shape;521;p14"/>
          <p:cNvSpPr txBox="1">
            <a:spLocks noGrp="1"/>
          </p:cNvSpPr>
          <p:nvPr>
            <p:ph type="title"/>
          </p:nvPr>
        </p:nvSpPr>
        <p:spPr>
          <a:xfrm>
            <a:off x="611560" y="195486"/>
            <a:ext cx="7843200" cy="653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err="1" smtClean="0"/>
              <a:t>Акмуллинская</a:t>
            </a:r>
            <a:r>
              <a:rPr lang="ru-RU" dirty="0" smtClean="0"/>
              <a:t> олимпиада (школьники) </a:t>
            </a:r>
            <a:endParaRPr dirty="0"/>
          </a:p>
        </p:txBody>
      </p:sp>
      <p:sp>
        <p:nvSpPr>
          <p:cNvPr id="525" name="Google Shape;525;p14"/>
          <p:cNvSpPr txBox="1">
            <a:spLocks noGrp="1"/>
          </p:cNvSpPr>
          <p:nvPr>
            <p:ph type="sldNum" idx="12"/>
          </p:nvPr>
        </p:nvSpPr>
        <p:spPr>
          <a:xfrm>
            <a:off x="8504254" y="4489800"/>
            <a:ext cx="653700" cy="653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3</a:t>
            </a:fld>
            <a:endParaRPr/>
          </a:p>
        </p:txBody>
      </p:sp>
      <p:sp>
        <p:nvSpPr>
          <p:cNvPr id="9" name="Google Shape;521;p14"/>
          <p:cNvSpPr txBox="1">
            <a:spLocks/>
          </p:cNvSpPr>
          <p:nvPr/>
        </p:nvSpPr>
        <p:spPr>
          <a:xfrm>
            <a:off x="661100" y="664300"/>
            <a:ext cx="78432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lvl="0">
              <a:lnSpc>
                <a:spcPct val="90000"/>
              </a:lnSpc>
              <a:buClr>
                <a:schemeClr val="lt1"/>
              </a:buClr>
              <a:buSzPts val="2600"/>
              <a:defRPr/>
            </a:pPr>
            <a:r>
              <a:rPr lang="ru-RU" sz="2600" dirty="0" smtClean="0">
                <a:solidFill>
                  <a:schemeClr val="lt1"/>
                </a:solidFill>
                <a:latin typeface="Barlow SemiBold"/>
                <a:ea typeface="Barlow SemiBold"/>
                <a:cs typeface="Barlow SemiBold"/>
                <a:sym typeface="Barlow SemiBold"/>
              </a:rPr>
              <a:t>СОВЕТ № 2  </a:t>
            </a:r>
            <a:r>
              <a:rPr kumimoji="0" lang="ru-RU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Barlow SemiBold"/>
                <a:ea typeface="Barlow SemiBold"/>
                <a:cs typeface="Barlow SemiBold"/>
                <a:sym typeface="Barlow SemiBold"/>
              </a:rPr>
              <a:t>- ВЫБИРАЙТЕ</a:t>
            </a:r>
            <a:r>
              <a:rPr kumimoji="0" lang="ru-RU" sz="2600" b="0" i="0" u="none" strike="noStrike" kern="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Barlow SemiBold"/>
                <a:ea typeface="Barlow SemiBold"/>
                <a:cs typeface="Barlow SemiBold"/>
                <a:sym typeface="Barlow SemiBold"/>
              </a:rPr>
              <a:t> БОЛЬШЕ ПРЕДМЕТОВ</a:t>
            </a:r>
            <a:endParaRPr kumimoji="0" lang="ru-RU" sz="2600" b="0" i="0" u="none" strike="noStrike" kern="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Barlow SemiBold"/>
              <a:ea typeface="Barlow SemiBold"/>
              <a:cs typeface="Barlow SemiBold"/>
              <a:sym typeface="Barlow SemiBold"/>
            </a:endParaRPr>
          </a:p>
        </p:txBody>
      </p:sp>
      <p:sp>
        <p:nvSpPr>
          <p:cNvPr id="10" name="Google Shape;85;p14"/>
          <p:cNvSpPr txBox="1">
            <a:spLocks/>
          </p:cNvSpPr>
          <p:nvPr/>
        </p:nvSpPr>
        <p:spPr>
          <a:xfrm>
            <a:off x="755576" y="1491630"/>
            <a:ext cx="4824536" cy="36004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Самые популярные предметы - математика (профиль) и обществознание</a:t>
            </a:r>
          </a:p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МАТЕМАТИКА + ОБЩЕСТВОЗНАНИЕ </a:t>
            </a:r>
          </a:p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Психолого-педагогические направления</a:t>
            </a:r>
          </a:p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МАТЕМАТИКА + ИКТ</a:t>
            </a:r>
          </a:p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Инженерные направления</a:t>
            </a:r>
          </a:p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МАТЕМАТИКА + БИОЛОГИЯ </a:t>
            </a:r>
          </a:p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Естественнонаучные направления</a:t>
            </a:r>
          </a:p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5 советов, как выбрать работу из двух и более вариантов — Work.u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52120" y="2067694"/>
            <a:ext cx="2944327" cy="16561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Google Shape;521;p14"/>
          <p:cNvSpPr txBox="1">
            <a:spLocks noGrp="1"/>
          </p:cNvSpPr>
          <p:nvPr>
            <p:ph type="title"/>
          </p:nvPr>
        </p:nvSpPr>
        <p:spPr>
          <a:xfrm>
            <a:off x="611560" y="195486"/>
            <a:ext cx="7843200" cy="653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err="1" smtClean="0"/>
              <a:t>Акмуллинская</a:t>
            </a:r>
            <a:r>
              <a:rPr lang="ru-RU" dirty="0" smtClean="0"/>
              <a:t> олимпиада (школьники) </a:t>
            </a:r>
            <a:endParaRPr dirty="0"/>
          </a:p>
        </p:txBody>
      </p:sp>
      <p:sp>
        <p:nvSpPr>
          <p:cNvPr id="525" name="Google Shape;525;p14"/>
          <p:cNvSpPr txBox="1">
            <a:spLocks noGrp="1"/>
          </p:cNvSpPr>
          <p:nvPr>
            <p:ph type="sldNum" idx="12"/>
          </p:nvPr>
        </p:nvSpPr>
        <p:spPr>
          <a:xfrm>
            <a:off x="8504254" y="4489800"/>
            <a:ext cx="653700" cy="653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4</a:t>
            </a:fld>
            <a:endParaRPr/>
          </a:p>
        </p:txBody>
      </p:sp>
      <p:sp>
        <p:nvSpPr>
          <p:cNvPr id="9" name="Google Shape;521;p14"/>
          <p:cNvSpPr txBox="1">
            <a:spLocks/>
          </p:cNvSpPr>
          <p:nvPr/>
        </p:nvSpPr>
        <p:spPr>
          <a:xfrm>
            <a:off x="661100" y="664300"/>
            <a:ext cx="78432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lvl="0">
              <a:lnSpc>
                <a:spcPct val="90000"/>
              </a:lnSpc>
              <a:buClr>
                <a:schemeClr val="lt1"/>
              </a:buClr>
              <a:buSzPts val="2600"/>
              <a:defRPr/>
            </a:pPr>
            <a:r>
              <a:rPr lang="ru-RU" sz="2600" dirty="0" smtClean="0">
                <a:solidFill>
                  <a:schemeClr val="lt1"/>
                </a:solidFill>
                <a:latin typeface="Barlow SemiBold"/>
                <a:ea typeface="Barlow SemiBold"/>
                <a:cs typeface="Barlow SemiBold"/>
                <a:sym typeface="Barlow SemiBold"/>
              </a:rPr>
              <a:t>СОВЕТ № </a:t>
            </a:r>
            <a:r>
              <a:rPr lang="ru-RU" sz="2600" dirty="0" smtClean="0">
                <a:solidFill>
                  <a:schemeClr val="lt1"/>
                </a:solidFill>
                <a:latin typeface="Barlow SemiBold"/>
                <a:ea typeface="Barlow SemiBold"/>
                <a:cs typeface="Barlow SemiBold"/>
                <a:sym typeface="Barlow SemiBold"/>
              </a:rPr>
              <a:t>3 – изучи необходимый перечень ЕГЭ</a:t>
            </a:r>
            <a:endParaRPr kumimoji="0" lang="ru-RU" sz="2600" b="0" i="0" u="none" strike="noStrike" kern="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Barlow SemiBold"/>
              <a:ea typeface="Barlow SemiBold"/>
              <a:cs typeface="Barlow SemiBold"/>
              <a:sym typeface="Barlow SemiBold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2499742"/>
            <a:ext cx="2162701" cy="1258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7020272" y="3021899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обязательные ЕГЭ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755576" y="2499742"/>
            <a:ext cx="21456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абитуриент САМ выбирает </a:t>
            </a:r>
          </a:p>
          <a:p>
            <a:pPr algn="ctr"/>
            <a:r>
              <a:rPr lang="ru-RU" dirty="0" smtClean="0"/>
              <a:t>результат какого ЕГЭ сдать в вуз</a:t>
            </a:r>
            <a:endParaRPr lang="ru-RU" dirty="0"/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2843808" y="3113652"/>
            <a:ext cx="936104" cy="14401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5292080" y="2643758"/>
            <a:ext cx="1656184" cy="36991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5292080" y="3147814"/>
            <a:ext cx="1656184" cy="50405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Google Shape;521;p14"/>
          <p:cNvSpPr txBox="1">
            <a:spLocks noGrp="1"/>
          </p:cNvSpPr>
          <p:nvPr>
            <p:ph type="title"/>
          </p:nvPr>
        </p:nvSpPr>
        <p:spPr>
          <a:xfrm>
            <a:off x="611560" y="195486"/>
            <a:ext cx="7843200" cy="653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err="1" smtClean="0"/>
              <a:t>Акмуллинская</a:t>
            </a:r>
            <a:r>
              <a:rPr lang="ru-RU" dirty="0" smtClean="0"/>
              <a:t> олимпиада (школьники) </a:t>
            </a:r>
            <a:endParaRPr dirty="0"/>
          </a:p>
        </p:txBody>
      </p:sp>
      <p:sp>
        <p:nvSpPr>
          <p:cNvPr id="525" name="Google Shape;525;p14"/>
          <p:cNvSpPr txBox="1">
            <a:spLocks noGrp="1"/>
          </p:cNvSpPr>
          <p:nvPr>
            <p:ph type="sldNum" idx="12"/>
          </p:nvPr>
        </p:nvSpPr>
        <p:spPr>
          <a:xfrm>
            <a:off x="8504254" y="4489800"/>
            <a:ext cx="653700" cy="653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5</a:t>
            </a:fld>
            <a:endParaRPr/>
          </a:p>
        </p:txBody>
      </p:sp>
      <p:sp>
        <p:nvSpPr>
          <p:cNvPr id="9" name="Google Shape;521;p14"/>
          <p:cNvSpPr txBox="1">
            <a:spLocks/>
          </p:cNvSpPr>
          <p:nvPr/>
        </p:nvSpPr>
        <p:spPr>
          <a:xfrm>
            <a:off x="661100" y="664300"/>
            <a:ext cx="78432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lvl="0">
              <a:lnSpc>
                <a:spcPct val="90000"/>
              </a:lnSpc>
              <a:buClr>
                <a:schemeClr val="lt1"/>
              </a:buClr>
              <a:buSzPts val="2600"/>
              <a:defRPr/>
            </a:pPr>
            <a:r>
              <a:rPr lang="ru-RU" sz="2600" dirty="0" smtClean="0">
                <a:solidFill>
                  <a:schemeClr val="lt1"/>
                </a:solidFill>
                <a:latin typeface="Barlow SemiBold"/>
                <a:ea typeface="Barlow SemiBold"/>
                <a:cs typeface="Barlow SemiBold"/>
                <a:sym typeface="Barlow SemiBold"/>
              </a:rPr>
              <a:t>СОВЕТ № </a:t>
            </a:r>
            <a:r>
              <a:rPr lang="ru-RU" sz="2600" dirty="0" smtClean="0">
                <a:solidFill>
                  <a:schemeClr val="lt1"/>
                </a:solidFill>
                <a:latin typeface="Barlow SemiBold"/>
                <a:ea typeface="Barlow SemiBold"/>
                <a:cs typeface="Barlow SemiBold"/>
                <a:sym typeface="Barlow SemiBold"/>
              </a:rPr>
              <a:t>4 – держите руку на пульсе!</a:t>
            </a:r>
            <a:endParaRPr kumimoji="0" lang="ru-RU" sz="2600" b="0" i="0" u="none" strike="noStrike" kern="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Barlow SemiBold"/>
              <a:ea typeface="Barlow SemiBold"/>
              <a:cs typeface="Barlow SemiBold"/>
              <a:sym typeface="Barlow SemiBold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971600" y="1563638"/>
          <a:ext cx="7560840" cy="2870200"/>
        </p:xfrm>
        <a:graphic>
          <a:graphicData uri="http://schemas.openxmlformats.org/drawingml/2006/table">
            <a:tbl>
              <a:tblPr firstRow="1" bandRow="1">
                <a:tableStyleId>{59096C3E-3024-4353-87C0-A7270F41AF63}</a:tableStyleId>
              </a:tblPr>
              <a:tblGrid>
                <a:gridCol w="1008112"/>
                <a:gridCol w="1512168"/>
                <a:gridCol w="1260140"/>
                <a:gridCol w="1260140"/>
                <a:gridCol w="1260140"/>
                <a:gridCol w="12601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Вуз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Направление 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Профиль 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ЕГЭ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ЕГЭ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 ЕГЭ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БГПУ им. 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М.Акмуллы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Педагогическое образование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История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0" i="0" u="none" strike="noStrike" cap="non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Обществознание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i="0" u="none" strike="noStrike" cap="non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Математика,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история</a:t>
                      </a:r>
                    </a:p>
                    <a:p>
                      <a:r>
                        <a:rPr lang="ru-RU" sz="1200" b="0" i="1" u="none" strike="noStrike" cap="non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(по выбору)</a:t>
                      </a:r>
                      <a:endParaRPr lang="ru-RU" sz="1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БГПУ им. 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М.Акмуллы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200" b="0" i="0" u="none" strike="noStrike" cap="non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Дизайн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100" b="0" i="0" u="none" strike="noStrike" cap="non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Компьютерная графика и анимация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100" b="0" i="0" u="none" strike="noStrike" cap="non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Русский язык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100" b="0" i="0" u="none" strike="noStrike" cap="non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 Литература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100" b="0" i="0" u="none" strike="noStrike" cap="non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Творческое испытание (рисунок) </a:t>
                      </a:r>
                      <a:r>
                        <a:rPr lang="ru-RU" sz="1100" b="0" i="0" u="none" strike="noStrike" cap="non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* сдавать в вузе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БГПУ им. 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М.Акмуллы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200" b="0" i="0" u="none" strike="noStrike" cap="non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Информационные системы и технологии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100" b="0" i="0" u="none" strike="noStrike" cap="non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Проектирование и разработка программных решений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100" b="0" i="0" u="none" strike="noStrike" cap="non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Математика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100" b="0" i="0" u="none" strike="noStrike" cap="non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Информатика и информационно-коммуникационные технологии (ИКТ), физика</a:t>
                      </a:r>
                    </a:p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100" b="0" i="1" u="none" strike="noStrike" cap="non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(по выбору)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Прямоугольник 18"/>
          <p:cNvSpPr/>
          <p:nvPr/>
        </p:nvSpPr>
        <p:spPr>
          <a:xfrm>
            <a:off x="971600" y="4587974"/>
            <a:ext cx="75608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Математика – профильный уровень!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odovico template">
  <a:themeElements>
    <a:clrScheme name="Custom 347">
      <a:dk1>
        <a:srgbClr val="272A36"/>
      </a:dk1>
      <a:lt1>
        <a:srgbClr val="FFFFFF"/>
      </a:lt1>
      <a:dk2>
        <a:srgbClr val="808392"/>
      </a:dk2>
      <a:lt2>
        <a:srgbClr val="E0E0E7"/>
      </a:lt2>
      <a:accent1>
        <a:srgbClr val="FFAD1D"/>
      </a:accent1>
      <a:accent2>
        <a:srgbClr val="EB7700"/>
      </a:accent2>
      <a:accent3>
        <a:srgbClr val="FD7E6B"/>
      </a:accent3>
      <a:accent4>
        <a:srgbClr val="F03131"/>
      </a:accent4>
      <a:accent5>
        <a:srgbClr val="41B5FF"/>
      </a:accent5>
      <a:accent6>
        <a:srgbClr val="1E87CA"/>
      </a:accent6>
      <a:hlink>
        <a:srgbClr val="272A36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1453</TotalTime>
  <Words>225</Words>
  <Application>Microsoft Office PowerPoint</Application>
  <PresentationFormat>Экран (16:9)</PresentationFormat>
  <Paragraphs>62</Paragraphs>
  <Slides>5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Times New Roman</vt:lpstr>
      <vt:lpstr>Opium Normal</vt:lpstr>
      <vt:lpstr>Barlow SemiBold</vt:lpstr>
      <vt:lpstr>Barlow Light</vt:lpstr>
      <vt:lpstr>Lodovico template</vt:lpstr>
      <vt:lpstr>Выбор ЕГЭ</vt:lpstr>
      <vt:lpstr>Акмуллинская олимпиада (школьники) </vt:lpstr>
      <vt:lpstr>Акмуллинская олимпиада (школьники) </vt:lpstr>
      <vt:lpstr>Акмуллинская олимпиада (школьники) </vt:lpstr>
      <vt:lpstr>Акмуллинская олимпиада (школьники)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 о профориентационной работе  за I полугодие 2020/21</dc:title>
  <dc:creator>IlushinaNS</dc:creator>
  <cp:lastModifiedBy>User</cp:lastModifiedBy>
  <cp:revision>108</cp:revision>
  <dcterms:modified xsi:type="dcterms:W3CDTF">2023-01-13T10:35:09Z</dcterms:modified>
</cp:coreProperties>
</file>