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60" r:id="rId6"/>
    <p:sldId id="261" r:id="rId7"/>
    <p:sldId id="262" r:id="rId8"/>
    <p:sldId id="271" r:id="rId9"/>
    <p:sldId id="267" r:id="rId10"/>
    <p:sldId id="264" r:id="rId11"/>
    <p:sldId id="265" r:id="rId12"/>
    <p:sldId id="268" r:id="rId13"/>
    <p:sldId id="272" r:id="rId14"/>
    <p:sldId id="270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14" autoAdjust="0"/>
    <p:restoredTop sz="94660"/>
  </p:normalViewPr>
  <p:slideViewPr>
    <p:cSldViewPr>
      <p:cViewPr>
        <p:scale>
          <a:sx n="55" d="100"/>
          <a:sy n="55" d="100"/>
        </p:scale>
        <p:origin x="-1812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15F55-0DEA-4F1F-A740-81B86FF87C0E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AA6BA-5214-4550-9CE3-56657B7903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Муниципальное  бюджетное дошкольное образовательное учреждение детский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сад № 326 «Радуга» 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комбинированного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вида Советского района городского округа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город Уфа Республики Башкортостан.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wXKBsV2c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4535" y="0"/>
            <a:ext cx="515493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gs4UaO7wk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Ei9w47Dp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dGtaNPmi2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GE8ZN_39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-pnwhgLPzn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6wmJIxuS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yAx-yWWR0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2190"/>
            <a:ext cx="9144000" cy="609361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rsdcEPfTC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2190"/>
            <a:ext cx="9144000" cy="609361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DSUdIBoxo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2190"/>
            <a:ext cx="9144000" cy="60936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pp.vk.me/c629424/v629424160/23b25/83fRAf2uT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8082140" cy="47101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RvKxIgFuC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2190"/>
            <a:ext cx="9144000" cy="60936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Педагогический состав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58204" cy="528641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Заведующая 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Хамидова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Асия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Занфировна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Логопед старшей группы :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Абдрахманова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Эльвира Робертовна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Воспитатель 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Селуянова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Гузэл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Рафиковна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Воспитатель 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Гарифуллина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Наталья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Николаевна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Логопед подготовительной группы –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Айсылу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Хакимовна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Воспитатель - Людмила Михайловна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Воспитатель - Лилия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Рашитовна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ru-RU" dirty="0" smtClean="0"/>
              <a:t>История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8586758" cy="55721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Детский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 функционирует с 1991 г.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всё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существования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руководили  дошкольным учреждением три заведующие Исмагилова Рида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Кадыровна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Черепанова Галина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Бекбулатовна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 2013 г. –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Хамидова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Асия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Занфировна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 Работает 12 групп, которые посещают 366 воспитанников.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Имеются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две логопедические группы, в которых 27 воспитанников получают помощь учителя-логопеда высшей и первой квалификационной категории и группа с изучением башкирского языка. Образование в детском саду осуществляется на русском языке. Одной из самых главных задач остается сохранение здоровья детей.  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Приоритетным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направлением в развитии воспитанников детского сада является социально-коммуникативное и физическое развитие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57166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Цели учреждения: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осуществление комплекса мер, направленных на сохранение и укрепление физического и психического здоровья воспитанников;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физическое, интеллектуальное и личностное развитие: становление общечеловеческих ценностей;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  развитие воображения и творческих способностей воспитанника;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  взаимодействие с семьей для обеспечения полноценного развития воспитанника;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осуществление социальной защиты личности воспитанника.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В ДОУ имеются: 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кабинет </a:t>
            </a:r>
            <a:r>
              <a:rPr lang="ru-RU" dirty="0">
                <a:solidFill>
                  <a:schemeClr val="bg1"/>
                </a:solidFill>
              </a:rPr>
              <a:t>заведующего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dirty="0" smtClean="0">
                <a:solidFill>
                  <a:schemeClr val="bg1"/>
                </a:solidFill>
              </a:rPr>
              <a:t>методический </a:t>
            </a:r>
            <a:r>
              <a:rPr lang="ru-RU" dirty="0">
                <a:solidFill>
                  <a:schemeClr val="bg1"/>
                </a:solidFill>
              </a:rPr>
              <a:t>кабинет; 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музыкальный </a:t>
            </a:r>
            <a:r>
              <a:rPr lang="ru-RU" dirty="0">
                <a:solidFill>
                  <a:schemeClr val="bg1"/>
                </a:solidFill>
              </a:rPr>
              <a:t>зал; 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физкультурный </a:t>
            </a:r>
            <a:r>
              <a:rPr lang="ru-RU" dirty="0">
                <a:solidFill>
                  <a:schemeClr val="bg1"/>
                </a:solidFill>
              </a:rPr>
              <a:t>зал; 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кабинеты </a:t>
            </a:r>
            <a:r>
              <a:rPr lang="ru-RU" dirty="0">
                <a:solidFill>
                  <a:schemeClr val="bg1"/>
                </a:solidFill>
              </a:rPr>
              <a:t>учителя-логопеда; 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кабинет </a:t>
            </a:r>
            <a:r>
              <a:rPr lang="ru-RU" dirty="0">
                <a:solidFill>
                  <a:schemeClr val="bg1"/>
                </a:solidFill>
              </a:rPr>
              <a:t>педагога-психолога; 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медицинский кабинет;</a:t>
            </a:r>
            <a:r>
              <a:rPr lang="ru-RU" dirty="0">
                <a:solidFill>
                  <a:schemeClr val="bg1"/>
                </a:solidFill>
              </a:rPr>
              <a:t> 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кабинет </a:t>
            </a:r>
            <a:r>
              <a:rPr lang="ru-RU" dirty="0">
                <a:solidFill>
                  <a:schemeClr val="bg1"/>
                </a:solidFill>
              </a:rPr>
              <a:t>зам.зав.по АХЧ; 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6126163"/>
          </a:xfrm>
        </p:spPr>
        <p:txBody>
          <a:bodyPr/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На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территории детского сада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оборудована спортивная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площадка, имеются прогулочные игровые площадки по количеству групп, оснащённые необходимым оборудованием для игр на свежем воздухе. Все оборудование соответствует требованиям безопасности и гигиеничности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y493I3usz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260648"/>
            <a:ext cx="7344816" cy="6264696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11\Desktop\wUm0DgQDAS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-27451"/>
            <a:ext cx="5164088" cy="6885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88</Words>
  <Application>Microsoft Office PowerPoint</Application>
  <PresentationFormat>Экран (4:3)</PresentationFormat>
  <Paragraphs>30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Муниципальное  бюджетное дошкольное образовательное учреждение детский сад № 326 «Радуга»  комбинированного вида Советского района городского округа город Уфа Республики Башкортостан.     </vt:lpstr>
      <vt:lpstr>Слайд 2</vt:lpstr>
      <vt:lpstr>Педагогический состав</vt:lpstr>
      <vt:lpstr>История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бюджетное дошкольное образовательное учреждение детский сад № 326 «Радуга»  комбинированного вида Советского района городского округа город Уфа Республики Башкортостан.</dc:title>
  <dc:creator>777</dc:creator>
  <cp:lastModifiedBy>111</cp:lastModifiedBy>
  <cp:revision>24</cp:revision>
  <dcterms:created xsi:type="dcterms:W3CDTF">2015-12-10T18:38:19Z</dcterms:created>
  <dcterms:modified xsi:type="dcterms:W3CDTF">2016-12-13T17:56:03Z</dcterms:modified>
</cp:coreProperties>
</file>