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67" r:id="rId3"/>
    <p:sldId id="279" r:id="rId4"/>
    <p:sldId id="257" r:id="rId5"/>
    <p:sldId id="260" r:id="rId6"/>
    <p:sldId id="263" r:id="rId7"/>
    <p:sldId id="278" r:id="rId8"/>
    <p:sldId id="280" r:id="rId9"/>
    <p:sldId id="264" r:id="rId10"/>
    <p:sldId id="285" r:id="rId11"/>
    <p:sldId id="283" r:id="rId12"/>
    <p:sldId id="284" r:id="rId13"/>
    <p:sldId id="281" r:id="rId14"/>
    <p:sldId id="265" r:id="rId15"/>
    <p:sldId id="289" r:id="rId16"/>
    <p:sldId id="286" r:id="rId17"/>
    <p:sldId id="287" r:id="rId18"/>
    <p:sldId id="288" r:id="rId19"/>
    <p:sldId id="261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750" autoAdjust="0"/>
    <p:restoredTop sz="94660"/>
  </p:normalViewPr>
  <p:slideViewPr>
    <p:cSldViewPr>
      <p:cViewPr>
        <p:scale>
          <a:sx n="60" d="100"/>
          <a:sy n="60" d="100"/>
        </p:scale>
        <p:origin x="-1014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295A252-DF80-4967-B114-7DE159B677F0}" type="datetimeFigureOut">
              <a:rPr lang="ru-RU"/>
              <a:pPr>
                <a:defRPr/>
              </a:pPr>
              <a:t>14.12.2016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754FDA1-F955-49B5-97BA-A72EFDBFAA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CE43-0E7E-4FCD-9240-3209A5FF2408}" type="datetimeFigureOut">
              <a:rPr lang="ru-RU"/>
              <a:pPr>
                <a:defRPr/>
              </a:pPr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A6310-20E9-4894-B430-B6490709BB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8305D-B652-4D61-AC8F-EBAC243EB6C9}" type="datetimeFigureOut">
              <a:rPr lang="ru-RU"/>
              <a:pPr>
                <a:defRPr/>
              </a:pPr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80B43-742A-447C-A656-A0438B1E97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0DCAB-CA45-4928-96D9-C77F7927EF5C}" type="datetimeFigureOut">
              <a:rPr lang="ru-RU"/>
              <a:pPr>
                <a:defRPr/>
              </a:pPr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ABE9D-5483-4A0C-AC2D-23265CAFAA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EE013-0881-4036-8520-019318433055}" type="datetimeFigureOut">
              <a:rPr lang="ru-RU"/>
              <a:pPr>
                <a:defRPr/>
              </a:pPr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3634C-47FC-4A95-8A8A-B125F4D1BC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18C72-D7BB-42B9-B5D2-BCD10D5CF085}" type="datetimeFigureOut">
              <a:rPr lang="ru-RU"/>
              <a:pPr>
                <a:defRPr/>
              </a:pPr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D0A75-A393-4E91-B784-65FF108812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1C7FA-A544-4CC2-8C88-3A24B5349669}" type="datetimeFigureOut">
              <a:rPr lang="ru-RU"/>
              <a:pPr>
                <a:defRPr/>
              </a:pPr>
              <a:t>14.12.2016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CBF71-36BB-42EA-9F8D-A0F2F5A20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55F95-0BAA-46DD-A8A0-9A17DDB3D6A2}" type="datetimeFigureOut">
              <a:rPr lang="ru-RU"/>
              <a:pPr>
                <a:defRPr/>
              </a:pPr>
              <a:t>14.12.2016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96183-0E90-45B2-ADC0-35CA23C8DA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F663-3A58-4CD7-9E1B-184CA4FB0627}" type="datetimeFigureOut">
              <a:rPr lang="ru-RU"/>
              <a:pPr>
                <a:defRPr/>
              </a:pPr>
              <a:t>14.12.2016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CC427-CF7C-4BCF-A165-95979A2899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E8A88-C097-4AE0-A357-1B044C5C0508}" type="datetimeFigureOut">
              <a:rPr lang="ru-RU"/>
              <a:pPr>
                <a:defRPr/>
              </a:pPr>
              <a:t>14.12.2016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D8631-CC58-438E-957E-8FC40F46C4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9D275-9B42-4D28-8291-34CF44E2C25B}" type="datetimeFigureOut">
              <a:rPr lang="ru-RU"/>
              <a:pPr>
                <a:defRPr/>
              </a:pPr>
              <a:t>14.12.2016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02496-B6E4-4B7F-BE2F-7CE63E3AF2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A6917-BF6F-475C-8DA1-E9C011053628}" type="datetimeFigureOut">
              <a:rPr lang="ru-RU"/>
              <a:pPr>
                <a:defRPr/>
              </a:pPr>
              <a:t>14.12.2016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EF301-94A5-4496-9861-00015E268C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8F7084-D144-495F-82D9-EB77C78D22CB}" type="datetimeFigureOut">
              <a:rPr lang="ru-RU"/>
              <a:pPr>
                <a:defRPr/>
              </a:pPr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D84A08-CA77-4D6C-B397-1303F4A60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javascript:;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pepsy\Desktop\Отчёт 212\eca4a0e70eb4f90f9e497adbe81920e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179388" y="0"/>
            <a:ext cx="8785225" cy="2349500"/>
          </a:xfrm>
        </p:spPr>
        <p:txBody>
          <a:bodyPr/>
          <a:lstStyle/>
          <a:p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 </a:t>
            </a:r>
            <a:b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«Центр развития ребенка – детский сад № 212» Советского района городского округа город Уфа Республики Башкортостан</a:t>
            </a:r>
            <a:endParaRPr lang="ru-RU" sz="28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4143375"/>
            <a:ext cx="6400800" cy="2016125"/>
          </a:xfrm>
        </p:spPr>
        <p:txBody>
          <a:bodyPr/>
          <a:lstStyle/>
          <a:p>
            <a:r>
              <a:rPr lang="ru-RU" sz="28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Подготовили студентки 3 курса СДО профиль Логопедия: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Picture 5" descr="imexW_vpLO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by4A60sb7s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1" name="Picture 5" descr="HezlpOftvy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88913"/>
            <a:ext cx="8893175" cy="503237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ru-RU" sz="6800" b="1" i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mtClean="0"/>
          </a:p>
        </p:txBody>
      </p:sp>
      <p:sp>
        <p:nvSpPr>
          <p:cNvPr id="31748" name="TextBox 3"/>
          <p:cNvSpPr txBox="1">
            <a:spLocks noChangeArrowheads="1"/>
          </p:cNvSpPr>
          <p:nvPr/>
        </p:nvSpPr>
        <p:spPr bwMode="auto">
          <a:xfrm>
            <a:off x="1908175" y="404813"/>
            <a:ext cx="5400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1749" name="TextBox 4"/>
          <p:cNvSpPr txBox="1">
            <a:spLocks noChangeArrowheads="1"/>
          </p:cNvSpPr>
          <p:nvPr/>
        </p:nvSpPr>
        <p:spPr bwMode="auto">
          <a:xfrm>
            <a:off x="-900113" y="2133600"/>
            <a:ext cx="79200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1750" name="TextBox 7"/>
          <p:cNvSpPr txBox="1">
            <a:spLocks noChangeArrowheads="1"/>
          </p:cNvSpPr>
          <p:nvPr/>
        </p:nvSpPr>
        <p:spPr bwMode="auto">
          <a:xfrm>
            <a:off x="250825" y="188913"/>
            <a:ext cx="88931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Также мы проводили индивидуальные занятия. </a:t>
            </a:r>
          </a:p>
        </p:txBody>
      </p:sp>
      <p:pic>
        <p:nvPicPr>
          <p:cNvPr id="31752" name="Picture 8" descr="UQUTuQpow3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25538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9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Box 4"/>
          <p:cNvSpPr txBox="1">
            <a:spLocks noChangeArrowheads="1"/>
          </p:cNvSpPr>
          <p:nvPr/>
        </p:nvSpPr>
        <p:spPr bwMode="auto">
          <a:xfrm>
            <a:off x="539750" y="0"/>
            <a:ext cx="80645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последней неделе практики нами были проведены итоговые  фронтальные и индивидуальные занятия.</a:t>
            </a:r>
          </a:p>
        </p:txBody>
      </p:sp>
      <p:sp>
        <p:nvSpPr>
          <p:cNvPr id="24581" name="Прямоугольник 5"/>
          <p:cNvSpPr>
            <a:spLocks noChangeArrowheads="1"/>
          </p:cNvSpPr>
          <p:nvPr/>
        </p:nvSpPr>
        <p:spPr bwMode="auto">
          <a:xfrm>
            <a:off x="179388" y="1916113"/>
            <a:ext cx="8964612" cy="341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Индивидуальное  занятие Фазлетдиновой Алины на тему: «Подготовка артикуляционного аппарата к постановке звука [С]» .</a:t>
            </a:r>
          </a:p>
          <a:p>
            <a:r>
              <a:rPr lang="ru-RU" sz="2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Фронтальное занятие Фазлетдиновой Алины  на тему:  «Приставочные глаголы».</a:t>
            </a:r>
          </a:p>
          <a:p>
            <a:endParaRPr lang="ru-RU" sz="20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Индивидуальное  занятие Галиахметовой Альмиры на тему: «Подготовка артикуляционного аппарата к постановке звука [Ш]». </a:t>
            </a:r>
          </a:p>
          <a:p>
            <a:r>
              <a:rPr lang="ru-RU" sz="2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Фронтальное занятие Галиахметовой Альмиры  на тему:  «Дательный падеж единственное число существительных».</a:t>
            </a:r>
            <a:r>
              <a:rPr lang="ru-RU" sz="2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3" name="Picture 5" descr="Ayp6IfgyGV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9939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9940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Прямоугольник 5"/>
          <p:cNvSpPr>
            <a:spLocks noChangeArrowheads="1"/>
          </p:cNvSpPr>
          <p:nvPr/>
        </p:nvSpPr>
        <p:spPr bwMode="auto">
          <a:xfrm>
            <a:off x="0" y="188913"/>
            <a:ext cx="89646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Индивидуальное  занятие Низамутдиновой Элины на тему: «Автоматизация звука [С] в прямых слогах, словах и предложении» .</a:t>
            </a:r>
          </a:p>
          <a:p>
            <a:r>
              <a:rPr lang="ru-RU" sz="2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Фронтальное занятие Низамутдиновой Элины на тему:  «</a:t>
            </a:r>
            <a:r>
              <a:rPr lang="ru-RU" sz="2000" b="1" u="sng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Относительные прилагательные».</a:t>
            </a:r>
            <a:endParaRPr lang="ru-RU" b="1" u="sng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44" name="Picture 8" descr="v7veItNzm8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1646238"/>
            <a:ext cx="6948488" cy="52117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0963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0964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Прямоугольник 5"/>
          <p:cNvSpPr>
            <a:spLocks noChangeArrowheads="1"/>
          </p:cNvSpPr>
          <p:nvPr/>
        </p:nvSpPr>
        <p:spPr bwMode="auto">
          <a:xfrm>
            <a:off x="0" y="188913"/>
            <a:ext cx="89646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Индивидуальное  занятие Сафиной Ляйсан на тему: «Автоматизация звука [Л] в прямых слогах, словах и предложении» .</a:t>
            </a:r>
          </a:p>
          <a:p>
            <a:r>
              <a:rPr lang="ru-RU" sz="2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Фронтальное занятие Сафиной Ляйсан на тему:  </a:t>
            </a:r>
            <a:r>
              <a:rPr lang="ru-RU" sz="2000" b="1" u="sng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«Звуки Ф - Фь ».</a:t>
            </a:r>
            <a:endParaRPr lang="ru-RU" b="1" u="sng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8" name="Picture 8" descr="8ybU-k3agv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1349375"/>
            <a:ext cx="7345363" cy="5508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1987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1988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Прямоугольник 5"/>
          <p:cNvSpPr>
            <a:spLocks noChangeArrowheads="1"/>
          </p:cNvSpPr>
          <p:nvPr/>
        </p:nvSpPr>
        <p:spPr bwMode="auto">
          <a:xfrm>
            <a:off x="0" y="188913"/>
            <a:ext cx="89646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Индивидуальное  занятие Гибадуллиной Гузели на тему: «Автоматизация звука [Ш] в прямых слогах, словах и предложении» .</a:t>
            </a:r>
          </a:p>
          <a:p>
            <a:r>
              <a:rPr lang="ru-RU" sz="2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Фронтальное занятие Гибадуллиной Гузели на тему:  </a:t>
            </a:r>
            <a:r>
              <a:rPr lang="ru-RU" sz="2000" b="1" u="sng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«Звуки В - Вь ».</a:t>
            </a:r>
            <a:endParaRPr lang="ru-RU" b="1" u="sng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92" name="Picture 8" descr="imexW_vpLO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1404938"/>
            <a:ext cx="7272338" cy="5453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357188" y="-142875"/>
            <a:ext cx="8229600" cy="1000125"/>
          </a:xfrm>
        </p:spPr>
        <p:txBody>
          <a:bodyPr/>
          <a:lstStyle/>
          <a:p>
            <a:r>
              <a:rPr lang="ru-RU" smtClean="0"/>
              <a:t>Контакты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785813"/>
            <a:ext cx="8429625" cy="5786437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Учредитель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Городской округ город Уфа РБ в лице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Администрации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городского округа город Уфа РБ.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ru-RU" sz="3400" i="1" dirty="0" smtClean="0">
                <a:latin typeface="Times New Roman" pitchFamily="18" charset="0"/>
                <a:cs typeface="Times New Roman" pitchFamily="18" charset="0"/>
              </a:rPr>
              <a:t>450059, г. Уфа, ул. Р. </a:t>
            </a:r>
            <a:r>
              <a:rPr lang="ru-RU" sz="3400" i="1" dirty="0" err="1" smtClean="0">
                <a:latin typeface="Times New Roman" pitchFamily="18" charset="0"/>
                <a:cs typeface="Times New Roman" pitchFamily="18" charset="0"/>
              </a:rPr>
              <a:t>Зорге</a:t>
            </a:r>
            <a:r>
              <a:rPr lang="ru-RU" sz="3400" i="1" dirty="0" smtClean="0">
                <a:latin typeface="Times New Roman" pitchFamily="18" charset="0"/>
                <a:cs typeface="Times New Roman" pitchFamily="18" charset="0"/>
              </a:rPr>
              <a:t>, 28/4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Телефоны: 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(83472) 223-64-74 (факс), 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(83472) 282-98-36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  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Е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-mail: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detsad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212_ufa@mail.ru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Сайт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http://detsad212.jimdo.com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Режим работы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с 7.00 до 19.00 часов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Заведующий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Ибрагимова Резеда 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Шаукатовна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Язык обучения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русский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1655762"/>
          </a:xfrm>
        </p:spPr>
        <p:txBody>
          <a:bodyPr/>
          <a:lstStyle/>
          <a:p>
            <a:r>
              <a:rPr lang="ru-RU" sz="28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Детский сад № 212 функционирует с 28 ноября 1968г.</a:t>
            </a:r>
            <a:br>
              <a:rPr lang="ru-RU" sz="28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   Открывала его Болдырева Александра Ивановна </a:t>
            </a:r>
          </a:p>
        </p:txBody>
      </p:sp>
      <p:pic>
        <p:nvPicPr>
          <p:cNvPr id="5" name="Содержимое 4" descr="97_big.jpg"/>
          <p:cNvPicPr>
            <a:picLocks noGrp="1" noChangeAspect="1"/>
          </p:cNvPicPr>
          <p:nvPr>
            <p:ph idx="1"/>
          </p:nvPr>
        </p:nvPicPr>
        <p:blipFill>
          <a:blip r:embed="rId3"/>
          <a:srcRect b="9071"/>
          <a:stretch>
            <a:fillRect/>
          </a:stretch>
        </p:blipFill>
        <p:spPr>
          <a:xfrm>
            <a:off x="1692275" y="1628775"/>
            <a:ext cx="5794375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Заголовок 1"/>
          <p:cNvSpPr>
            <a:spLocks/>
          </p:cNvSpPr>
          <p:nvPr/>
        </p:nvSpPr>
        <p:spPr bwMode="auto">
          <a:xfrm>
            <a:off x="3635375" y="4913313"/>
            <a:ext cx="5508625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600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Ибрагимова Резеда Шаукатовна -заведующий,  образование высшее,  первая  квалификационная категория .</a:t>
            </a:r>
            <a:r>
              <a:rPr lang="ru-RU" sz="2600">
                <a:latin typeface="Calibri" pitchFamily="34" charset="0"/>
              </a:rPr>
              <a:t/>
            </a:r>
            <a:br>
              <a:rPr lang="ru-RU" sz="2600">
                <a:latin typeface="Calibri" pitchFamily="34" charset="0"/>
              </a:rPr>
            </a:br>
            <a:endParaRPr lang="ru-RU" sz="2600">
              <a:latin typeface="Calibri" pitchFamily="34" charset="0"/>
            </a:endParaRPr>
          </a:p>
        </p:txBody>
      </p:sp>
      <p:pic>
        <p:nvPicPr>
          <p:cNvPr id="5" name="cc-m-textwithimage-image-7673330695" descr="https://image.jimcdn.com/app/cms/image/transf/dimension=128x1024:format=jpg/path/s6b591194d0eee3d4/image/iaee73ec3cf8ac645/version/1366491403/image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-242888"/>
            <a:ext cx="3324225" cy="511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750" y="4005263"/>
            <a:ext cx="4618038" cy="2447925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Атауллина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Елена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Талгатовна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учитель-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логопед, высшее, высшая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квалификационная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категория, Медаль «100 лет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профсоюзному движению»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6" name="cc-m-textwithimage-image-7674409795" descr="https://image.jimcdn.com/app/cms/image/transf/dimension=139x1024:format=jpg/path/s6b591194d0eee3d4/image/iad1079d1bc08fc61/version/1367515035/im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2708275"/>
            <a:ext cx="2947987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 descr="gBYzpGKQnTM"/>
          <p:cNvPicPr>
            <a:picLocks noChangeAspect="1" noChangeArrowheads="1"/>
          </p:cNvPicPr>
          <p:nvPr/>
        </p:nvPicPr>
        <p:blipFill>
          <a:blip r:embed="rId4"/>
          <a:srcRect t="17323" r="16098" b="18898"/>
          <a:stretch>
            <a:fillRect/>
          </a:stretch>
        </p:blipFill>
        <p:spPr bwMode="auto">
          <a:xfrm>
            <a:off x="827088" y="0"/>
            <a:ext cx="2909887" cy="3933825"/>
          </a:xfrm>
          <a:prstGeom prst="rect">
            <a:avLst/>
          </a:prstGeom>
          <a:noFill/>
        </p:spPr>
      </p:pic>
      <p:sp>
        <p:nvSpPr>
          <p:cNvPr id="16395" name="Rectangle 11"/>
          <p:cNvSpPr>
            <a:spLocks/>
          </p:cNvSpPr>
          <p:nvPr/>
        </p:nvSpPr>
        <p:spPr bwMode="auto">
          <a:xfrm>
            <a:off x="3924300" y="333375"/>
            <a:ext cx="52197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i="1">
                <a:solidFill>
                  <a:schemeClr val="tx2"/>
                </a:solidFill>
                <a:latin typeface="Times New Roman" pitchFamily="18" charset="0"/>
              </a:rPr>
              <a:t>Насырова Елена Геннадьевна -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i="1">
                <a:solidFill>
                  <a:schemeClr val="tx2"/>
                </a:solidFill>
                <a:latin typeface="Times New Roman" pitchFamily="18" charset="0"/>
              </a:rPr>
              <a:t>учитель-логопед, высшее,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i="1">
                <a:solidFill>
                  <a:schemeClr val="tx2"/>
                </a:solidFill>
                <a:latin typeface="Times New Roman" pitchFamily="18" charset="0"/>
              </a:rPr>
              <a:t>высшая квалификационная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i="1">
                <a:solidFill>
                  <a:schemeClr val="tx2"/>
                </a:solidFill>
                <a:latin typeface="Times New Roman" pitchFamily="18" charset="0"/>
              </a:rPr>
              <a:t>категория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r>
              <a:rPr lang="ru-RU" sz="40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Программа ДОУ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250825" y="908050"/>
            <a:ext cx="8893175" cy="56165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Включает в себя:</a:t>
            </a:r>
          </a:p>
          <a:p>
            <a:pPr>
              <a:buFont typeface="Wingdings" pitchFamily="2" charset="2"/>
              <a:buChar char="Ø"/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Сведения о воспитанниках. </a:t>
            </a:r>
          </a:p>
          <a:p>
            <a:pPr>
              <a:buFont typeface="Wingdings" pitchFamily="2" charset="2"/>
              <a:buChar char="Ø"/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Возрастные особенности детей.</a:t>
            </a:r>
          </a:p>
          <a:p>
            <a:pPr>
              <a:buFont typeface="Wingdings" pitchFamily="2" charset="2"/>
              <a:buChar char="Ø"/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Заболеваемость. </a:t>
            </a:r>
          </a:p>
          <a:p>
            <a:pPr>
              <a:buFont typeface="Wingdings" pitchFamily="2" charset="2"/>
              <a:buChar char="Ø"/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Показатели по группам здоровья и физическому развитию. </a:t>
            </a:r>
          </a:p>
          <a:p>
            <a:pPr>
              <a:buFont typeface="Wingdings" pitchFamily="2" charset="2"/>
              <a:buChar char="Ø"/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Сведения о кадрах. </a:t>
            </a:r>
          </a:p>
          <a:p>
            <a:pPr>
              <a:buFont typeface="Wingdings" pitchFamily="2" charset="2"/>
              <a:buChar char="Ø"/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Реализуемая базисная программа.</a:t>
            </a:r>
          </a:p>
          <a:p>
            <a:pPr>
              <a:buFont typeface="Wingdings" pitchFamily="2" charset="2"/>
              <a:buChar char="Ø"/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Приоритетные направления деятельности ДОУ.</a:t>
            </a:r>
          </a:p>
          <a:p>
            <a:pPr>
              <a:buFont typeface="Wingdings" pitchFamily="2" charset="2"/>
              <a:buChar char="Ø"/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Цели и задачи ДОУ.</a:t>
            </a:r>
          </a:p>
          <a:p>
            <a:pPr>
              <a:buFont typeface="Wingdings" pitchFamily="2" charset="2"/>
              <a:buChar char="Ø"/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Особенности организации образовательного процесса. </a:t>
            </a:r>
          </a:p>
          <a:p>
            <a:pPr>
              <a:buFont typeface="Wingdings" pitchFamily="2" charset="2"/>
              <a:buChar char="Ø"/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Принципы и подходы к формированию программы.</a:t>
            </a:r>
          </a:p>
          <a:p>
            <a:pPr>
              <a:buFont typeface="Arial" charset="0"/>
              <a:buNone/>
            </a:pPr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Результаты освоения детьми Программы ДОУ</a:t>
            </a:r>
            <a:endParaRPr lang="ru-RU" sz="200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Педагогический мониторинг и диагностика в ДОУ.</a:t>
            </a:r>
          </a:p>
          <a:p>
            <a:pPr>
              <a:buFont typeface="Wingdings" pitchFamily="2" charset="2"/>
              <a:buChar char="Ø"/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Промежуточные результаты освоения образовательной программы детьми.  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Итоговая оценка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СВЕДЕНИЯ О ПЕДАГОГИЧЕСКИХ КАДРАХ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971550" y="981075"/>
            <a:ext cx="7653338" cy="4713288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mtClean="0"/>
          </a:p>
          <a:p>
            <a:pPr>
              <a:buFont typeface="Arial" charset="0"/>
              <a:buNone/>
            </a:pPr>
            <a: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Количество педагогов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всего – 30 </a:t>
            </a:r>
          </a:p>
          <a:p>
            <a:pPr>
              <a:buFont typeface="Arial" charset="0"/>
              <a:buNone/>
            </a:pPr>
            <a: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них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:  </a:t>
            </a:r>
            <a:r>
              <a:rPr lang="ru-RU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заведующий –1                    </a:t>
            </a:r>
          </a:p>
          <a:p>
            <a:pPr>
              <a:buFont typeface="Arial" charset="0"/>
              <a:buNone/>
            </a:pPr>
            <a:r>
              <a:rPr lang="ru-RU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старший воспитатель – 1</a:t>
            </a:r>
          </a:p>
          <a:p>
            <a:pPr>
              <a:buFont typeface="Arial" charset="0"/>
              <a:buNone/>
            </a:pPr>
            <a:r>
              <a:rPr lang="ru-RU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воспитатели – 23                     </a:t>
            </a:r>
          </a:p>
          <a:p>
            <a:pPr>
              <a:buFont typeface="Arial" charset="0"/>
              <a:buNone/>
            </a:pPr>
            <a:r>
              <a:rPr lang="ru-RU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 – 2</a:t>
            </a:r>
          </a:p>
          <a:p>
            <a:pPr>
              <a:buFont typeface="Arial" charset="0"/>
              <a:buNone/>
            </a:pPr>
            <a:r>
              <a:rPr lang="ru-RU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учитель-логопед – 2                                 </a:t>
            </a:r>
          </a:p>
          <a:p>
            <a:pPr>
              <a:buFont typeface="Arial" charset="0"/>
              <a:buNone/>
            </a:pPr>
            <a:r>
              <a:rPr lang="ru-RU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педагог-психолог – 1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179388" y="333375"/>
            <a:ext cx="8964612" cy="1511300"/>
          </a:xfrm>
        </p:spPr>
        <p:txBody>
          <a:bodyPr/>
          <a:lstStyle/>
          <a:p>
            <a:pPr indent="12700">
              <a:buFont typeface="Arial" charset="0"/>
              <a:buNone/>
            </a:pPr>
            <a:r>
              <a:rPr lang="ru-RU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нашей группе № 9  числится 10 детей. У них выявлено ОНР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уровня, а трое детей помимо ОНР имеют задержку психического развития (ЗПР).</a:t>
            </a:r>
          </a:p>
        </p:txBody>
      </p:sp>
      <p:pic>
        <p:nvPicPr>
          <p:cNvPr id="22533" name="Picture 5" descr="e0vx5zFUiy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773238"/>
            <a:ext cx="8675688" cy="4881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3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10" descr="axo6H82zH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331913"/>
            <a:ext cx="7632700" cy="5526087"/>
          </a:xfrm>
          <a:prstGeom prst="rect">
            <a:avLst/>
          </a:prstGeom>
          <a:noFill/>
        </p:spPr>
      </p:pic>
      <p:sp>
        <p:nvSpPr>
          <p:cNvPr id="29707" name="Rectangle 1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sz="4000" smtClean="0"/>
              <a:t>Подготовительная к школе группа №10.</a:t>
            </a:r>
            <a:br>
              <a:rPr lang="ru-RU" sz="4000" smtClean="0"/>
            </a:br>
            <a:r>
              <a:rPr lang="ru-RU" sz="4000" smtClean="0"/>
              <a:t>В ней числится 15 детей 5-6 лет.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250825" y="188913"/>
            <a:ext cx="8893175" cy="503237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ru-RU" sz="6800" b="1" i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mtClean="0"/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1908175" y="404813"/>
            <a:ext cx="5400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-900113" y="2133600"/>
            <a:ext cx="79200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3557" name="TextBox 7"/>
          <p:cNvSpPr txBox="1">
            <a:spLocks noChangeArrowheads="1"/>
          </p:cNvSpPr>
          <p:nvPr/>
        </p:nvSpPr>
        <p:spPr bwMode="auto">
          <a:xfrm>
            <a:off x="250825" y="188913"/>
            <a:ext cx="88931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Нами проводились ежедневные фронтальные занятия. </a:t>
            </a:r>
          </a:p>
        </p:txBody>
      </p:sp>
      <p:pic>
        <p:nvPicPr>
          <p:cNvPr id="23559" name="Picture 7" descr="wKUF0uahHW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25538"/>
            <a:ext cx="9166225" cy="515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</TotalTime>
  <Words>379</Words>
  <Application>Microsoft Office PowerPoint</Application>
  <PresentationFormat>Экран (4:3)</PresentationFormat>
  <Paragraphs>62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Calibri</vt:lpstr>
      <vt:lpstr>Arial</vt:lpstr>
      <vt:lpstr>Times New Roman</vt:lpstr>
      <vt:lpstr>Wingdings</vt:lpstr>
      <vt:lpstr>Тема Office</vt:lpstr>
      <vt:lpstr>Муниципальное автономное дошкольное образовательное учреждение  «Центр развития ребенка – детский сад № 212» Советского района городского округа город Уфа Республики Башкортостан</vt:lpstr>
      <vt:lpstr>Детский сад № 212 функционирует с 28 ноября 1968г.     Открывала его Болдырева Александра Ивановна </vt:lpstr>
      <vt:lpstr>Слайд 3</vt:lpstr>
      <vt:lpstr>Слайд 4</vt:lpstr>
      <vt:lpstr>Программа ДОУ</vt:lpstr>
      <vt:lpstr>СВЕДЕНИЯ О ПЕДАГОГИЧЕСКИХ КАДРАХ</vt:lpstr>
      <vt:lpstr>Слайд 7</vt:lpstr>
      <vt:lpstr>Подготовительная к школе группа №10. В ней числится 15 детей 5-6 лет.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Контакты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Муниципального автономного дошкольного образовательного учреждения  «Центр развития ребенка – детский сад № 212» Советского района городского округа город Уфа Республики Башкортостан</dc:title>
  <dc:creator>pepsy</dc:creator>
  <cp:lastModifiedBy>^_^</cp:lastModifiedBy>
  <cp:revision>60</cp:revision>
  <dcterms:created xsi:type="dcterms:W3CDTF">2016-10-29T20:06:24Z</dcterms:created>
  <dcterms:modified xsi:type="dcterms:W3CDTF">2016-12-14T07:54:49Z</dcterms:modified>
</cp:coreProperties>
</file>