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C3CA0-21E4-4728-8B29-84AE7DD8DAB4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98535-F3F0-4CF4-934D-9E1BE72414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C3CA0-21E4-4728-8B29-84AE7DD8DAB4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98535-F3F0-4CF4-934D-9E1BE72414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C3CA0-21E4-4728-8B29-84AE7DD8DAB4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98535-F3F0-4CF4-934D-9E1BE72414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C3CA0-21E4-4728-8B29-84AE7DD8DAB4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98535-F3F0-4CF4-934D-9E1BE72414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C3CA0-21E4-4728-8B29-84AE7DD8DAB4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98535-F3F0-4CF4-934D-9E1BE72414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C3CA0-21E4-4728-8B29-84AE7DD8DAB4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98535-F3F0-4CF4-934D-9E1BE72414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C3CA0-21E4-4728-8B29-84AE7DD8DAB4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98535-F3F0-4CF4-934D-9E1BE72414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C3CA0-21E4-4728-8B29-84AE7DD8DAB4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98535-F3F0-4CF4-934D-9E1BE72414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C3CA0-21E4-4728-8B29-84AE7DD8DAB4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98535-F3F0-4CF4-934D-9E1BE72414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C3CA0-21E4-4728-8B29-84AE7DD8DAB4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98535-F3F0-4CF4-934D-9E1BE72414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C3CA0-21E4-4728-8B29-84AE7DD8DAB4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98535-F3F0-4CF4-934D-9E1BE72414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5C3CA0-21E4-4728-8B29-84AE7DD8DAB4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D98535-F3F0-4CF4-934D-9E1BE724143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sch112.ru/administration.php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Отчетная презентация по практике</a:t>
            </a:r>
          </a:p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Муниципальное бюджетное общеобразовательное учреждение средняя общеобразовательная школа № 112 </a:t>
            </a:r>
          </a:p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Калининского района городского округа город Уфа 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Республики Башкортостан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</a:rPr>
              <a:t>Выполнили студентки 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</a:rPr>
              <a:t>4курса ИП СОЛОГ 41-13 : </a:t>
            </a:r>
          </a:p>
          <a:p>
            <a:pPr algn="r"/>
            <a:r>
              <a:rPr lang="ru-RU" sz="2000" dirty="0" err="1" smtClean="0">
                <a:solidFill>
                  <a:schemeClr val="tx1"/>
                </a:solidFill>
              </a:rPr>
              <a:t>Трушкина</a:t>
            </a:r>
            <a:r>
              <a:rPr lang="ru-RU" sz="2000" dirty="0" smtClean="0">
                <a:solidFill>
                  <a:schemeClr val="tx1"/>
                </a:solidFill>
              </a:rPr>
              <a:t> Елена</a:t>
            </a:r>
          </a:p>
          <a:p>
            <a:pPr algn="r"/>
            <a:r>
              <a:rPr lang="ru-RU" sz="2000" dirty="0" err="1" smtClean="0">
                <a:solidFill>
                  <a:schemeClr val="tx1"/>
                </a:solidFill>
              </a:rPr>
              <a:t>Кареза</a:t>
            </a:r>
            <a:r>
              <a:rPr lang="ru-RU" sz="2000" dirty="0" smtClean="0">
                <a:solidFill>
                  <a:schemeClr val="tx1"/>
                </a:solidFill>
              </a:rPr>
              <a:t> Анастасия</a:t>
            </a:r>
          </a:p>
          <a:p>
            <a:pPr algn="r"/>
            <a:r>
              <a:rPr lang="ru-RU" sz="2000" dirty="0" err="1" smtClean="0">
                <a:solidFill>
                  <a:schemeClr val="tx1"/>
                </a:solidFill>
              </a:rPr>
              <a:t>Илембитова</a:t>
            </a:r>
            <a:r>
              <a:rPr lang="ru-RU" sz="2000" dirty="0" smtClean="0">
                <a:solidFill>
                  <a:schemeClr val="tx1"/>
                </a:solidFill>
              </a:rPr>
              <a:t> Алина</a:t>
            </a:r>
          </a:p>
          <a:p>
            <a:pPr algn="r"/>
            <a:endParaRPr lang="ru-RU" sz="1600" dirty="0" smtClean="0">
              <a:solidFill>
                <a:schemeClr val="tx1"/>
              </a:solidFill>
            </a:endParaRPr>
          </a:p>
        </p:txBody>
      </p:sp>
      <p:pic>
        <p:nvPicPr>
          <p:cNvPr id="4" name="Рисунок 3" descr="187957-2293ec3c2590173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2924944"/>
            <a:ext cx="6372201" cy="393305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средняя общеобразовательная школа № 112 Калининского района городского округа город Уфа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Республики Башкортостан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Статус Учреждения: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организационно-правовая форма Учреждения – муниципальное бюджетное учреждение;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тип – общеобразовательное учреждение;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вид – общеобразовательная школа.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МЕСТО НАХОЖДЕНИЯ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450061, Республика Башкортостан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г. Уфа, ул. Интернациональная, 123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МБОУ СОШ №112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тел: (347) 260-30-36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Сайт http://sch112.ru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Электронная почта: sch112-169@mail.ru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Директор МБОУ Школа №112 </a:t>
            </a:r>
            <a:endParaRPr lang="ru-RU" sz="20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000" u="sng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Перфилова</a:t>
            </a:r>
            <a:r>
              <a:rPr lang="ru-RU" sz="20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u="sng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Наталья </a:t>
            </a:r>
            <a:r>
              <a:rPr lang="ru-RU" sz="20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Юрьевна</a:t>
            </a:r>
          </a:p>
          <a:p>
            <a:pPr>
              <a:buNone/>
            </a:pP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 fontAlgn="auto">
              <a:buNone/>
            </a:pPr>
            <a:endParaRPr lang="ru-RU" sz="20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 fontAlgn="auto">
              <a:buNone/>
            </a:pPr>
            <a:endParaRPr lang="ru-RU" sz="20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 fontAlgn="auto">
              <a:buNone/>
            </a:pP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 fontAlgn="auto">
              <a:buNone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Заместитель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директора </a:t>
            </a:r>
            <a:endParaRPr lang="ru-RU" sz="20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 fontAlgn="auto">
              <a:buNone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учебно-воспитательной работе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 fontAlgn="auto">
              <a:buNone/>
            </a:pPr>
            <a:r>
              <a:rPr lang="ru-RU" sz="20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Ахметшина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 Ольга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Хадитовна</a:t>
            </a:r>
            <a:endParaRPr lang="ru-RU" sz="20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 fontAlgn="auto">
              <a:buNone/>
            </a:pP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 fontAlgn="auto">
              <a:buNone/>
            </a:pPr>
            <a:endParaRPr lang="ru-RU" sz="20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 fontAlgn="auto">
              <a:buNone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 – логопед : </a:t>
            </a:r>
          </a:p>
          <a:p>
            <a:pPr algn="r" fontAlgn="auto">
              <a:buNone/>
            </a:pP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Сайтханова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Венера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Яхиевна</a:t>
            </a:r>
            <a:endParaRPr lang="ru-RU" sz="20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 fontAlgn="auto">
              <a:buNone/>
            </a:pP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 fontAlgn="auto">
              <a:buNone/>
            </a:pPr>
            <a:endParaRPr lang="ru-RU" sz="20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 fontAlgn="auto">
              <a:buNone/>
            </a:pP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 fontAlgn="auto">
              <a:buNone/>
            </a:pPr>
            <a:endParaRPr lang="ru-RU" sz="20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buNone/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1444388183_perfilov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35896" y="0"/>
            <a:ext cx="3275856" cy="2186341"/>
          </a:xfrm>
          <a:prstGeom prst="rect">
            <a:avLst/>
          </a:prstGeom>
        </p:spPr>
      </p:pic>
      <p:pic>
        <p:nvPicPr>
          <p:cNvPr id="5" name="Рисунок 4" descr="1444388353_ahmetshin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204864"/>
            <a:ext cx="3560422" cy="2376264"/>
          </a:xfrm>
          <a:prstGeom prst="rect">
            <a:avLst/>
          </a:prstGeom>
        </p:spPr>
      </p:pic>
      <p:pic>
        <p:nvPicPr>
          <p:cNvPr id="6" name="Рисунок 5" descr="saythanov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63888" y="4149080"/>
            <a:ext cx="2304256" cy="27089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Анкетирование в 11 классе, на проверку знаний «Кто такие люди с ОВЗ»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20160922_0847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068960"/>
            <a:ext cx="5052053" cy="3789040"/>
          </a:xfrm>
          <a:prstGeom prst="rect">
            <a:avLst/>
          </a:prstGeom>
        </p:spPr>
      </p:pic>
      <p:pic>
        <p:nvPicPr>
          <p:cNvPr id="8" name="Рисунок 7" descr="20160922_08475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7" y="548680"/>
            <a:ext cx="4427984" cy="352839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Перечень вопросов анкетирования</a:t>
            </a:r>
          </a:p>
          <a:p>
            <a:pPr>
              <a:buNone/>
            </a:pPr>
            <a:r>
              <a:rPr lang="ru-RU" sz="5600" b="1" dirty="0">
                <a:latin typeface="Times New Roman" pitchFamily="18" charset="0"/>
                <a:cs typeface="Times New Roman" pitchFamily="18" charset="0"/>
              </a:rPr>
              <a:t>АНКЕТА</a:t>
            </a:r>
            <a:endParaRPr lang="ru-RU" sz="56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Дата ___________________</a:t>
            </a:r>
          </a:p>
          <a:p>
            <a:pPr>
              <a:buNone/>
            </a:pP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Название образовательного учреждения _______________________________________________    </a:t>
            </a:r>
          </a:p>
          <a:p>
            <a:pPr>
              <a:buNone/>
            </a:pP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        Класс _______ ,  возраст ________,  пол 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______</a:t>
            </a:r>
            <a:endParaRPr lang="ru-RU" sz="56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1. Кто такие инвалиды? __________________________________________________________________</a:t>
            </a:r>
          </a:p>
          <a:p>
            <a:pPr>
              <a:buNone/>
            </a:pP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2. Приходилось ли тебе встречать таких людей? Где? ________________________________________</a:t>
            </a:r>
          </a:p>
          <a:p>
            <a:pPr>
              <a:buNone/>
            </a:pP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3. Какие заболевания приводят к инвалидности? 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______________________________________________</a:t>
            </a:r>
            <a:endParaRPr lang="ru-RU" sz="56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4. Как ты думаешь, какое отношение к ним в вашей</a:t>
            </a:r>
          </a:p>
          <a:p>
            <a:pPr>
              <a:buNone/>
            </a:pP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а) школе _______________________________________________________________________________</a:t>
            </a:r>
          </a:p>
          <a:p>
            <a:pPr>
              <a:buNone/>
            </a:pP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б) на улице _____________________________________________________________________________</a:t>
            </a:r>
          </a:p>
          <a:p>
            <a:pPr>
              <a:buNone/>
            </a:pP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в)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нашем государстве ___________________________________________________________________</a:t>
            </a:r>
          </a:p>
          <a:p>
            <a:pPr>
              <a:buNone/>
            </a:pP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5. Какие особенности поведения ты замечал у инвалидов 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______________________________________</a:t>
            </a:r>
            <a:endParaRPr lang="ru-RU" sz="56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6. Как ты относишься к людям с ограниченными возможностями здоровья? 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_______________________</a:t>
            </a:r>
            <a:endParaRPr lang="ru-RU" sz="56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7. Могут ли эти люди достигнуть успехов в жизни, быть востребованными в обществе и примером для подражания? Почему? Назови таких 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людей 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______________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_</a:t>
            </a:r>
          </a:p>
          <a:p>
            <a:pPr>
              <a:buNone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. Какую помощь они получают </a:t>
            </a:r>
          </a:p>
          <a:p>
            <a:pPr>
              <a:buNone/>
            </a:pP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а) от нашего государства __________________________________________________________________</a:t>
            </a:r>
          </a:p>
          <a:p>
            <a:pPr>
              <a:buNone/>
            </a:pP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б) от нашего общества ____________________________________________________________________</a:t>
            </a:r>
          </a:p>
          <a:p>
            <a:pPr>
              <a:buNone/>
            </a:pP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9. Люди, каких профессий оказывают им помощь? 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_____________________________________________</a:t>
            </a:r>
            <a:endParaRPr lang="ru-RU" sz="56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10.Нужно ли оказывать им помощь? ________________________________________________________</a:t>
            </a:r>
          </a:p>
          <a:p>
            <a:pPr>
              <a:buNone/>
            </a:pP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11.Помогал ли ты или твоя семья таким людям? Когда? Как? 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____________________________________</a:t>
            </a:r>
            <a:endParaRPr lang="ru-RU" sz="56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12.Если нет, то почему? </a:t>
            </a:r>
          </a:p>
          <a:p>
            <a:pPr lvl="0">
              <a:buNone/>
            </a:pP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Считаю это лишним </a:t>
            </a:r>
          </a:p>
          <a:p>
            <a:pPr lvl="0">
              <a:buNone/>
            </a:pP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Не знаю, каким способом это можно сделать</a:t>
            </a:r>
          </a:p>
          <a:p>
            <a:pPr lvl="0">
              <a:buNone/>
            </a:pP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Другое ________________________________________________________________________</a:t>
            </a:r>
          </a:p>
          <a:p>
            <a:pPr>
              <a:buNone/>
            </a:pP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13.Если бы у тебя была возможность, оказал бы ты им помощь? _________________________________</a:t>
            </a:r>
          </a:p>
          <a:p>
            <a:pPr>
              <a:buNone/>
            </a:pPr>
            <a:r>
              <a:rPr lang="ru-RU" sz="56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56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Диктант «Галки»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20160923_0934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92696"/>
            <a:ext cx="9144000" cy="583264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Работы учеников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20160922_0910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48680"/>
            <a:ext cx="4932040" cy="6309320"/>
          </a:xfrm>
          <a:prstGeom prst="rect">
            <a:avLst/>
          </a:prstGeom>
        </p:spPr>
      </p:pic>
      <p:pic>
        <p:nvPicPr>
          <p:cNvPr id="6" name="Рисунок 5" descr="20160922_0911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44058" y="548680"/>
            <a:ext cx="4299942" cy="63093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Содержимое 3" descr="20160922_0911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572000" cy="6858000"/>
          </a:xfrm>
        </p:spPr>
      </p:pic>
      <p:pic>
        <p:nvPicPr>
          <p:cNvPr id="5" name="Рисунок 4" descr="20160922_0912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297</Words>
  <Application>Microsoft Office PowerPoint</Application>
  <PresentationFormat>Экран (4:3)</PresentationFormat>
  <Paragraphs>67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  </vt:lpstr>
      <vt:lpstr>  </vt:lpstr>
      <vt:lpstr>  </vt:lpstr>
      <vt:lpstr> </vt:lpstr>
      <vt:lpstr>  </vt:lpstr>
      <vt:lpstr> </vt:lpstr>
      <vt:lpstr>  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Lena</dc:creator>
  <cp:lastModifiedBy>Lena</cp:lastModifiedBy>
  <cp:revision>7</cp:revision>
  <dcterms:created xsi:type="dcterms:W3CDTF">2016-11-15T17:11:03Z</dcterms:created>
  <dcterms:modified xsi:type="dcterms:W3CDTF">2016-11-15T18:16:18Z</dcterms:modified>
</cp:coreProperties>
</file>